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</p:sldIdLst>
  <p:sldSz cx="6858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EFA"/>
    <a:srgbClr val="F7CDF2"/>
    <a:srgbClr val="A01A91"/>
    <a:srgbClr val="EC7572"/>
    <a:srgbClr val="BD0201"/>
    <a:srgbClr val="060606"/>
    <a:srgbClr val="F5E06A"/>
    <a:srgbClr val="C2C3C5"/>
    <a:srgbClr val="5F605A"/>
    <a:srgbClr val="A00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66" d="100"/>
          <a:sy n="66" d="100"/>
        </p:scale>
        <p:origin x="2126" y="542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122363"/>
            <a:ext cx="58293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3602038"/>
            <a:ext cx="51435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14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50544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28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709740"/>
            <a:ext cx="59150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4589465"/>
            <a:ext cx="59150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2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825625"/>
            <a:ext cx="29146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56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65127"/>
            <a:ext cx="59150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681163"/>
            <a:ext cx="2901255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2505075"/>
            <a:ext cx="290125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681163"/>
            <a:ext cx="291554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2505075"/>
            <a:ext cx="291554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68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1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4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987427"/>
            <a:ext cx="347186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88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57200"/>
            <a:ext cx="2211884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987427"/>
            <a:ext cx="3471863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057400"/>
            <a:ext cx="2211884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4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365127"/>
            <a:ext cx="59150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825625"/>
            <a:ext cx="5915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F6B6E-82B7-4BAE-869A-DEDEA209C5D7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6356352"/>
            <a:ext cx="1543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78156-75D9-41A1-AA05-23F08CAA0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6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C87B747E-10E0-0FDA-5567-E481802E6792}"/>
              </a:ext>
            </a:extLst>
          </p:cNvPr>
          <p:cNvSpPr/>
          <p:nvPr/>
        </p:nvSpPr>
        <p:spPr>
          <a:xfrm>
            <a:off x="159552" y="135755"/>
            <a:ext cx="6538898" cy="6586490"/>
          </a:xfrm>
          <a:prstGeom prst="roundRect">
            <a:avLst>
              <a:gd name="adj" fmla="val 237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pic>
        <p:nvPicPr>
          <p:cNvPr id="211" name="Picture 210" hidden="1">
            <a:extLst>
              <a:ext uri="{FF2B5EF4-FFF2-40B4-BE49-F238E27FC236}">
                <a16:creationId xmlns:a16="http://schemas.microsoft.com/office/drawing/2014/main" id="{F8D28A69-CFC6-AB74-F22A-4D16872AD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23021" y="3589441"/>
            <a:ext cx="2972927" cy="1895241"/>
          </a:xfrm>
          <a:prstGeom prst="rect">
            <a:avLst/>
          </a:prstGeom>
        </p:spPr>
      </p:pic>
      <p:pic>
        <p:nvPicPr>
          <p:cNvPr id="5" name="Picture 4" hidden="1">
            <a:extLst>
              <a:ext uri="{FF2B5EF4-FFF2-40B4-BE49-F238E27FC236}">
                <a16:creationId xmlns:a16="http://schemas.microsoft.com/office/drawing/2014/main" id="{C198F9C8-3F53-0489-3B21-FEE5F27686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66" b="39047"/>
          <a:stretch/>
        </p:blipFill>
        <p:spPr>
          <a:xfrm>
            <a:off x="-28892" y="43272"/>
            <a:ext cx="6887137" cy="6766420"/>
          </a:xfrm>
          <a:prstGeom prst="rect">
            <a:avLst/>
          </a:prstGeom>
        </p:spPr>
      </p:pic>
      <p:grpSp>
        <p:nvGrpSpPr>
          <p:cNvPr id="161" name="Group 160">
            <a:extLst>
              <a:ext uri="{FF2B5EF4-FFF2-40B4-BE49-F238E27FC236}">
                <a16:creationId xmlns:a16="http://schemas.microsoft.com/office/drawing/2014/main" id="{C87BF8D8-8645-B348-3963-24B061EC4A59}"/>
              </a:ext>
            </a:extLst>
          </p:cNvPr>
          <p:cNvGrpSpPr/>
          <p:nvPr/>
        </p:nvGrpSpPr>
        <p:grpSpPr>
          <a:xfrm>
            <a:off x="2394625" y="1086716"/>
            <a:ext cx="2116341" cy="372555"/>
            <a:chOff x="5134007" y="924468"/>
            <a:chExt cx="2116341" cy="372555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9000">
                <a:srgbClr val="D0E5C5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  <a:tileRect/>
          </a:gra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6D82A7E-2966-D982-0A29-A37654230560}"/>
                </a:ext>
              </a:extLst>
            </p:cNvPr>
            <p:cNvSpPr/>
            <p:nvPr/>
          </p:nvSpPr>
          <p:spPr>
            <a:xfrm>
              <a:off x="5134007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987E4EE-F28B-CD70-0C01-E8E5CDEDBF7B}"/>
                </a:ext>
              </a:extLst>
            </p:cNvPr>
            <p:cNvSpPr/>
            <p:nvPr/>
          </p:nvSpPr>
          <p:spPr>
            <a:xfrm>
              <a:off x="5423618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032D1A-49ED-9ACD-4F92-B982AFEE566A}"/>
                </a:ext>
              </a:extLst>
            </p:cNvPr>
            <p:cNvSpPr/>
            <p:nvPr/>
          </p:nvSpPr>
          <p:spPr>
            <a:xfrm>
              <a:off x="5713229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0358CA9-5A3D-02AC-FA63-F8E438E2496C}"/>
                </a:ext>
              </a:extLst>
            </p:cNvPr>
            <p:cNvSpPr/>
            <p:nvPr/>
          </p:nvSpPr>
          <p:spPr>
            <a:xfrm>
              <a:off x="6002840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8959220-3BB6-42FF-216D-A2E3AFF1DF95}"/>
                </a:ext>
              </a:extLst>
            </p:cNvPr>
            <p:cNvSpPr/>
            <p:nvPr/>
          </p:nvSpPr>
          <p:spPr>
            <a:xfrm>
              <a:off x="6292451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DF326A4-3285-154F-7B59-B55425BF5A2D}"/>
                </a:ext>
              </a:extLst>
            </p:cNvPr>
            <p:cNvSpPr/>
            <p:nvPr/>
          </p:nvSpPr>
          <p:spPr>
            <a:xfrm>
              <a:off x="6582063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C6AFAF3-5A06-9C49-0AE0-0E09C675AD44}"/>
                </a:ext>
              </a:extLst>
            </p:cNvPr>
            <p:cNvSpPr/>
            <p:nvPr/>
          </p:nvSpPr>
          <p:spPr>
            <a:xfrm rot="8082576">
              <a:off x="6882503" y="929178"/>
              <a:ext cx="372555" cy="363135"/>
            </a:xfrm>
            <a:custGeom>
              <a:avLst/>
              <a:gdLst>
                <a:gd name="connsiteX0" fmla="*/ 3050 w 372555"/>
                <a:gd name="connsiteY0" fmla="*/ 357778 h 363135"/>
                <a:gd name="connsiteX1" fmla="*/ 858 w 372555"/>
                <a:gd name="connsiteY1" fmla="*/ 112442 h 363135"/>
                <a:gd name="connsiteX2" fmla="*/ 725 w 372555"/>
                <a:gd name="connsiteY2" fmla="*/ 112442 h 363135"/>
                <a:gd name="connsiteX3" fmla="*/ 725 w 372555"/>
                <a:gd name="connsiteY3" fmla="*/ 97591 h 363135"/>
                <a:gd name="connsiteX4" fmla="*/ 0 w 372555"/>
                <a:gd name="connsiteY4" fmla="*/ 16487 h 363135"/>
                <a:gd name="connsiteX5" fmla="*/ 725 w 372555"/>
                <a:gd name="connsiteY5" fmla="*/ 16480 h 363135"/>
                <a:gd name="connsiteX6" fmla="*/ 725 w 372555"/>
                <a:gd name="connsiteY6" fmla="*/ 0 h 363135"/>
                <a:gd name="connsiteX7" fmla="*/ 359830 w 372555"/>
                <a:gd name="connsiteY7" fmla="*/ 0 h 363135"/>
                <a:gd name="connsiteX8" fmla="*/ 359830 w 372555"/>
                <a:gd name="connsiteY8" fmla="*/ 112442 h 363135"/>
                <a:gd name="connsiteX9" fmla="*/ 192091 w 372555"/>
                <a:gd name="connsiteY9" fmla="*/ 112442 h 363135"/>
                <a:gd name="connsiteX10" fmla="*/ 372555 w 372555"/>
                <a:gd name="connsiteY10" fmla="*/ 294745 h 363135"/>
                <a:gd name="connsiteX11" fmla="*/ 303468 w 372555"/>
                <a:gd name="connsiteY11" fmla="*/ 363135 h 363135"/>
                <a:gd name="connsiteX12" fmla="*/ 113832 w 372555"/>
                <a:gd name="connsiteY12" fmla="*/ 171567 h 363135"/>
                <a:gd name="connsiteX13" fmla="*/ 115487 w 372555"/>
                <a:gd name="connsiteY13" fmla="*/ 356773 h 36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555" h="363135">
                  <a:moveTo>
                    <a:pt x="3050" y="357778"/>
                  </a:moveTo>
                  <a:lnTo>
                    <a:pt x="858" y="112442"/>
                  </a:lnTo>
                  <a:lnTo>
                    <a:pt x="725" y="112442"/>
                  </a:lnTo>
                  <a:lnTo>
                    <a:pt x="725" y="97591"/>
                  </a:lnTo>
                  <a:lnTo>
                    <a:pt x="0" y="16487"/>
                  </a:lnTo>
                  <a:lnTo>
                    <a:pt x="725" y="16480"/>
                  </a:lnTo>
                  <a:lnTo>
                    <a:pt x="725" y="0"/>
                  </a:lnTo>
                  <a:lnTo>
                    <a:pt x="359830" y="0"/>
                  </a:lnTo>
                  <a:lnTo>
                    <a:pt x="359830" y="112442"/>
                  </a:lnTo>
                  <a:lnTo>
                    <a:pt x="192091" y="112442"/>
                  </a:lnTo>
                  <a:lnTo>
                    <a:pt x="372555" y="294745"/>
                  </a:lnTo>
                  <a:lnTo>
                    <a:pt x="303468" y="363135"/>
                  </a:lnTo>
                  <a:lnTo>
                    <a:pt x="113832" y="171567"/>
                  </a:lnTo>
                  <a:lnTo>
                    <a:pt x="115487" y="3567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43C2921-93BA-D82F-0397-CF424F63A713}"/>
              </a:ext>
            </a:extLst>
          </p:cNvPr>
          <p:cNvSpPr/>
          <p:nvPr/>
        </p:nvSpPr>
        <p:spPr>
          <a:xfrm>
            <a:off x="2177272" y="1603054"/>
            <a:ext cx="2408922" cy="633965"/>
          </a:xfrm>
          <a:custGeom>
            <a:avLst/>
            <a:gdLst>
              <a:gd name="connsiteX0" fmla="*/ 401 w 2400322"/>
              <a:gd name="connsiteY0" fmla="*/ 279484 h 633965"/>
              <a:gd name="connsiteX1" fmla="*/ 182674 w 2400322"/>
              <a:gd name="connsiteY1" fmla="*/ 136704 h 633965"/>
              <a:gd name="connsiteX2" fmla="*/ 352795 w 2400322"/>
              <a:gd name="connsiteY2" fmla="*/ 66833 h 633965"/>
              <a:gd name="connsiteX3" fmla="*/ 538105 w 2400322"/>
              <a:gd name="connsiteY3" fmla="*/ 51643 h 633965"/>
              <a:gd name="connsiteX4" fmla="*/ 729491 w 2400322"/>
              <a:gd name="connsiteY4" fmla="*/ 88098 h 633965"/>
              <a:gd name="connsiteX5" fmla="*/ 1039354 w 2400322"/>
              <a:gd name="connsiteY5" fmla="*/ 239992 h 633965"/>
              <a:gd name="connsiteX6" fmla="*/ 1355293 w 2400322"/>
              <a:gd name="connsiteY6" fmla="*/ 367582 h 633965"/>
              <a:gd name="connsiteX7" fmla="*/ 1680346 w 2400322"/>
              <a:gd name="connsiteY7" fmla="*/ 397961 h 633965"/>
              <a:gd name="connsiteX8" fmla="*/ 2017550 w 2400322"/>
              <a:gd name="connsiteY8" fmla="*/ 285560 h 633965"/>
              <a:gd name="connsiteX9" fmla="*/ 2215011 w 2400322"/>
              <a:gd name="connsiteY9" fmla="*/ 151893 h 633965"/>
              <a:gd name="connsiteX10" fmla="*/ 2072231 w 2400322"/>
              <a:gd name="connsiteY10" fmla="*/ 109363 h 633965"/>
              <a:gd name="connsiteX11" fmla="*/ 2099572 w 2400322"/>
              <a:gd name="connsiteY11" fmla="*/ 0 h 633965"/>
              <a:gd name="connsiteX12" fmla="*/ 2400322 w 2400322"/>
              <a:gd name="connsiteY12" fmla="*/ 85060 h 633965"/>
              <a:gd name="connsiteX13" fmla="*/ 2324375 w 2400322"/>
              <a:gd name="connsiteY13" fmla="*/ 376696 h 633965"/>
              <a:gd name="connsiteX14" fmla="*/ 2221087 w 2400322"/>
              <a:gd name="connsiteY14" fmla="*/ 346317 h 633965"/>
              <a:gd name="connsiteX15" fmla="*/ 2272731 w 2400322"/>
              <a:gd name="connsiteY15" fmla="*/ 182272 h 633965"/>
              <a:gd name="connsiteX16" fmla="*/ 2199822 w 2400322"/>
              <a:gd name="connsiteY16" fmla="*/ 273408 h 633965"/>
              <a:gd name="connsiteX17" fmla="*/ 2090458 w 2400322"/>
              <a:gd name="connsiteY17" fmla="*/ 376696 h 633965"/>
              <a:gd name="connsiteX18" fmla="*/ 1975019 w 2400322"/>
              <a:gd name="connsiteY18" fmla="*/ 483021 h 633965"/>
              <a:gd name="connsiteX19" fmla="*/ 1759330 w 2400322"/>
              <a:gd name="connsiteY19" fmla="*/ 601499 h 633965"/>
              <a:gd name="connsiteX20" fmla="*/ 1491997 w 2400322"/>
              <a:gd name="connsiteY20" fmla="*/ 628839 h 633965"/>
              <a:gd name="connsiteX21" fmla="*/ 1179096 w 2400322"/>
              <a:gd name="connsiteY21" fmla="*/ 516438 h 633965"/>
              <a:gd name="connsiteX22" fmla="*/ 948218 w 2400322"/>
              <a:gd name="connsiteY22" fmla="*/ 334166 h 633965"/>
              <a:gd name="connsiteX23" fmla="*/ 802400 w 2400322"/>
              <a:gd name="connsiteY23" fmla="*/ 200499 h 633965"/>
              <a:gd name="connsiteX24" fmla="*/ 638355 w 2400322"/>
              <a:gd name="connsiteY24" fmla="*/ 118477 h 633965"/>
              <a:gd name="connsiteX25" fmla="*/ 501651 w 2400322"/>
              <a:gd name="connsiteY25" fmla="*/ 91136 h 633965"/>
              <a:gd name="connsiteX26" fmla="*/ 383173 w 2400322"/>
              <a:gd name="connsiteY26" fmla="*/ 100249 h 633965"/>
              <a:gd name="connsiteX27" fmla="*/ 234318 w 2400322"/>
              <a:gd name="connsiteY27" fmla="*/ 154931 h 633965"/>
              <a:gd name="connsiteX28" fmla="*/ 401 w 2400322"/>
              <a:gd name="connsiteY28" fmla="*/ 279484 h 633965"/>
              <a:gd name="connsiteX0" fmla="*/ 401 w 2400322"/>
              <a:gd name="connsiteY0" fmla="*/ 279484 h 633965"/>
              <a:gd name="connsiteX1" fmla="*/ 182674 w 2400322"/>
              <a:gd name="connsiteY1" fmla="*/ 136704 h 633965"/>
              <a:gd name="connsiteX2" fmla="*/ 352795 w 2400322"/>
              <a:gd name="connsiteY2" fmla="*/ 66833 h 633965"/>
              <a:gd name="connsiteX3" fmla="*/ 538105 w 2400322"/>
              <a:gd name="connsiteY3" fmla="*/ 51643 h 633965"/>
              <a:gd name="connsiteX4" fmla="*/ 729491 w 2400322"/>
              <a:gd name="connsiteY4" fmla="*/ 88098 h 633965"/>
              <a:gd name="connsiteX5" fmla="*/ 1039354 w 2400322"/>
              <a:gd name="connsiteY5" fmla="*/ 239992 h 633965"/>
              <a:gd name="connsiteX6" fmla="*/ 1355293 w 2400322"/>
              <a:gd name="connsiteY6" fmla="*/ 367582 h 633965"/>
              <a:gd name="connsiteX7" fmla="*/ 1680346 w 2400322"/>
              <a:gd name="connsiteY7" fmla="*/ 397961 h 633965"/>
              <a:gd name="connsiteX8" fmla="*/ 2017550 w 2400322"/>
              <a:gd name="connsiteY8" fmla="*/ 285560 h 633965"/>
              <a:gd name="connsiteX9" fmla="*/ 2215011 w 2400322"/>
              <a:gd name="connsiteY9" fmla="*/ 151893 h 633965"/>
              <a:gd name="connsiteX10" fmla="*/ 2072231 w 2400322"/>
              <a:gd name="connsiteY10" fmla="*/ 109363 h 633965"/>
              <a:gd name="connsiteX11" fmla="*/ 2099572 w 2400322"/>
              <a:gd name="connsiteY11" fmla="*/ 0 h 633965"/>
              <a:gd name="connsiteX12" fmla="*/ 2400322 w 2400322"/>
              <a:gd name="connsiteY12" fmla="*/ 85060 h 633965"/>
              <a:gd name="connsiteX13" fmla="*/ 2324375 w 2400322"/>
              <a:gd name="connsiteY13" fmla="*/ 376696 h 633965"/>
              <a:gd name="connsiteX14" fmla="*/ 2221087 w 2400322"/>
              <a:gd name="connsiteY14" fmla="*/ 346317 h 633965"/>
              <a:gd name="connsiteX15" fmla="*/ 2272731 w 2400322"/>
              <a:gd name="connsiteY15" fmla="*/ 182272 h 633965"/>
              <a:gd name="connsiteX16" fmla="*/ 2199822 w 2400322"/>
              <a:gd name="connsiteY16" fmla="*/ 273408 h 633965"/>
              <a:gd name="connsiteX17" fmla="*/ 2096245 w 2400322"/>
              <a:gd name="connsiteY17" fmla="*/ 394058 h 633965"/>
              <a:gd name="connsiteX18" fmla="*/ 1975019 w 2400322"/>
              <a:gd name="connsiteY18" fmla="*/ 483021 h 633965"/>
              <a:gd name="connsiteX19" fmla="*/ 1759330 w 2400322"/>
              <a:gd name="connsiteY19" fmla="*/ 601499 h 633965"/>
              <a:gd name="connsiteX20" fmla="*/ 1491997 w 2400322"/>
              <a:gd name="connsiteY20" fmla="*/ 628839 h 633965"/>
              <a:gd name="connsiteX21" fmla="*/ 1179096 w 2400322"/>
              <a:gd name="connsiteY21" fmla="*/ 516438 h 633965"/>
              <a:gd name="connsiteX22" fmla="*/ 948218 w 2400322"/>
              <a:gd name="connsiteY22" fmla="*/ 334166 h 633965"/>
              <a:gd name="connsiteX23" fmla="*/ 802400 w 2400322"/>
              <a:gd name="connsiteY23" fmla="*/ 200499 h 633965"/>
              <a:gd name="connsiteX24" fmla="*/ 638355 w 2400322"/>
              <a:gd name="connsiteY24" fmla="*/ 118477 h 633965"/>
              <a:gd name="connsiteX25" fmla="*/ 501651 w 2400322"/>
              <a:gd name="connsiteY25" fmla="*/ 91136 h 633965"/>
              <a:gd name="connsiteX26" fmla="*/ 383173 w 2400322"/>
              <a:gd name="connsiteY26" fmla="*/ 100249 h 633965"/>
              <a:gd name="connsiteX27" fmla="*/ 234318 w 2400322"/>
              <a:gd name="connsiteY27" fmla="*/ 154931 h 633965"/>
              <a:gd name="connsiteX28" fmla="*/ 401 w 2400322"/>
              <a:gd name="connsiteY28" fmla="*/ 279484 h 633965"/>
              <a:gd name="connsiteX0" fmla="*/ 6565 w 2406486"/>
              <a:gd name="connsiteY0" fmla="*/ 279484 h 633965"/>
              <a:gd name="connsiteX1" fmla="*/ 188838 w 2406486"/>
              <a:gd name="connsiteY1" fmla="*/ 136704 h 633965"/>
              <a:gd name="connsiteX2" fmla="*/ 358959 w 2406486"/>
              <a:gd name="connsiteY2" fmla="*/ 66833 h 633965"/>
              <a:gd name="connsiteX3" fmla="*/ 544269 w 2406486"/>
              <a:gd name="connsiteY3" fmla="*/ 51643 h 633965"/>
              <a:gd name="connsiteX4" fmla="*/ 735655 w 2406486"/>
              <a:gd name="connsiteY4" fmla="*/ 88098 h 633965"/>
              <a:gd name="connsiteX5" fmla="*/ 1045518 w 2406486"/>
              <a:gd name="connsiteY5" fmla="*/ 239992 h 633965"/>
              <a:gd name="connsiteX6" fmla="*/ 1361457 w 2406486"/>
              <a:gd name="connsiteY6" fmla="*/ 367582 h 633965"/>
              <a:gd name="connsiteX7" fmla="*/ 1686510 w 2406486"/>
              <a:gd name="connsiteY7" fmla="*/ 397961 h 633965"/>
              <a:gd name="connsiteX8" fmla="*/ 2023714 w 2406486"/>
              <a:gd name="connsiteY8" fmla="*/ 285560 h 633965"/>
              <a:gd name="connsiteX9" fmla="*/ 2221175 w 2406486"/>
              <a:gd name="connsiteY9" fmla="*/ 151893 h 633965"/>
              <a:gd name="connsiteX10" fmla="*/ 2078395 w 2406486"/>
              <a:gd name="connsiteY10" fmla="*/ 109363 h 633965"/>
              <a:gd name="connsiteX11" fmla="*/ 2105736 w 2406486"/>
              <a:gd name="connsiteY11" fmla="*/ 0 h 633965"/>
              <a:gd name="connsiteX12" fmla="*/ 2406486 w 2406486"/>
              <a:gd name="connsiteY12" fmla="*/ 85060 h 633965"/>
              <a:gd name="connsiteX13" fmla="*/ 2330539 w 2406486"/>
              <a:gd name="connsiteY13" fmla="*/ 376696 h 633965"/>
              <a:gd name="connsiteX14" fmla="*/ 2227251 w 2406486"/>
              <a:gd name="connsiteY14" fmla="*/ 346317 h 633965"/>
              <a:gd name="connsiteX15" fmla="*/ 2278895 w 2406486"/>
              <a:gd name="connsiteY15" fmla="*/ 182272 h 633965"/>
              <a:gd name="connsiteX16" fmla="*/ 2205986 w 2406486"/>
              <a:gd name="connsiteY16" fmla="*/ 273408 h 633965"/>
              <a:gd name="connsiteX17" fmla="*/ 2102409 w 2406486"/>
              <a:gd name="connsiteY17" fmla="*/ 394058 h 633965"/>
              <a:gd name="connsiteX18" fmla="*/ 1981183 w 2406486"/>
              <a:gd name="connsiteY18" fmla="*/ 483021 h 633965"/>
              <a:gd name="connsiteX19" fmla="*/ 1765494 w 2406486"/>
              <a:gd name="connsiteY19" fmla="*/ 601499 h 633965"/>
              <a:gd name="connsiteX20" fmla="*/ 1498161 w 2406486"/>
              <a:gd name="connsiteY20" fmla="*/ 628839 h 633965"/>
              <a:gd name="connsiteX21" fmla="*/ 1185260 w 2406486"/>
              <a:gd name="connsiteY21" fmla="*/ 516438 h 633965"/>
              <a:gd name="connsiteX22" fmla="*/ 954382 w 2406486"/>
              <a:gd name="connsiteY22" fmla="*/ 334166 h 633965"/>
              <a:gd name="connsiteX23" fmla="*/ 808564 w 2406486"/>
              <a:gd name="connsiteY23" fmla="*/ 200499 h 633965"/>
              <a:gd name="connsiteX24" fmla="*/ 644519 w 2406486"/>
              <a:gd name="connsiteY24" fmla="*/ 118477 h 633965"/>
              <a:gd name="connsiteX25" fmla="*/ 507815 w 2406486"/>
              <a:gd name="connsiteY25" fmla="*/ 91136 h 633965"/>
              <a:gd name="connsiteX26" fmla="*/ 389337 w 2406486"/>
              <a:gd name="connsiteY26" fmla="*/ 100249 h 633965"/>
              <a:gd name="connsiteX27" fmla="*/ 240482 w 2406486"/>
              <a:gd name="connsiteY27" fmla="*/ 154931 h 633965"/>
              <a:gd name="connsiteX28" fmla="*/ 59286 w 2406486"/>
              <a:gd name="connsiteY28" fmla="*/ 254059 h 633965"/>
              <a:gd name="connsiteX29" fmla="*/ 6565 w 2406486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47954 w 2408922"/>
              <a:gd name="connsiteY5" fmla="*/ 239992 h 633965"/>
              <a:gd name="connsiteX6" fmla="*/ 1363893 w 2408922"/>
              <a:gd name="connsiteY6" fmla="*/ 367582 h 633965"/>
              <a:gd name="connsiteX7" fmla="*/ 1688946 w 2408922"/>
              <a:gd name="connsiteY7" fmla="*/ 397961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47954 w 2408922"/>
              <a:gd name="connsiteY5" fmla="*/ 239992 h 633965"/>
              <a:gd name="connsiteX6" fmla="*/ 1350389 w 2408922"/>
              <a:gd name="connsiteY6" fmla="*/ 417739 h 633965"/>
              <a:gd name="connsiteX7" fmla="*/ 1688946 w 2408922"/>
              <a:gd name="connsiteY7" fmla="*/ 397961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688946 w 2408922"/>
              <a:gd name="connsiteY7" fmla="*/ 397961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688946 w 2408922"/>
              <a:gd name="connsiteY7" fmla="*/ 397961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708237 w 2408922"/>
              <a:gd name="connsiteY7" fmla="*/ 432685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708237 w 2408922"/>
              <a:gd name="connsiteY7" fmla="*/ 432685 h 633965"/>
              <a:gd name="connsiteX8" fmla="*/ 2026150 w 2408922"/>
              <a:gd name="connsiteY8" fmla="*/ 28556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708237 w 2408922"/>
              <a:gd name="connsiteY7" fmla="*/ 432685 h 633965"/>
              <a:gd name="connsiteX8" fmla="*/ 1975993 w 2408922"/>
              <a:gd name="connsiteY8" fmla="*/ 329930 h 633965"/>
              <a:gd name="connsiteX9" fmla="*/ 2223611 w 2408922"/>
              <a:gd name="connsiteY9" fmla="*/ 151893 h 633965"/>
              <a:gd name="connsiteX10" fmla="*/ 2080831 w 2408922"/>
              <a:gd name="connsiteY10" fmla="*/ 109363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  <a:gd name="connsiteX0" fmla="*/ 9001 w 2408922"/>
              <a:gd name="connsiteY0" fmla="*/ 279484 h 633965"/>
              <a:gd name="connsiteX1" fmla="*/ 191274 w 2408922"/>
              <a:gd name="connsiteY1" fmla="*/ 136704 h 633965"/>
              <a:gd name="connsiteX2" fmla="*/ 361395 w 2408922"/>
              <a:gd name="connsiteY2" fmla="*/ 66833 h 633965"/>
              <a:gd name="connsiteX3" fmla="*/ 546705 w 2408922"/>
              <a:gd name="connsiteY3" fmla="*/ 51643 h 633965"/>
              <a:gd name="connsiteX4" fmla="*/ 738091 w 2408922"/>
              <a:gd name="connsiteY4" fmla="*/ 88098 h 633965"/>
              <a:gd name="connsiteX5" fmla="*/ 1011301 w 2408922"/>
              <a:gd name="connsiteY5" fmla="*/ 226489 h 633965"/>
              <a:gd name="connsiteX6" fmla="*/ 1350389 w 2408922"/>
              <a:gd name="connsiteY6" fmla="*/ 417739 h 633965"/>
              <a:gd name="connsiteX7" fmla="*/ 1708237 w 2408922"/>
              <a:gd name="connsiteY7" fmla="*/ 432685 h 633965"/>
              <a:gd name="connsiteX8" fmla="*/ 1975993 w 2408922"/>
              <a:gd name="connsiteY8" fmla="*/ 329930 h 633965"/>
              <a:gd name="connsiteX9" fmla="*/ 2223611 w 2408922"/>
              <a:gd name="connsiteY9" fmla="*/ 151893 h 633965"/>
              <a:gd name="connsiteX10" fmla="*/ 2076973 w 2408922"/>
              <a:gd name="connsiteY10" fmla="*/ 105504 h 633965"/>
              <a:gd name="connsiteX11" fmla="*/ 2108172 w 2408922"/>
              <a:gd name="connsiteY11" fmla="*/ 0 h 633965"/>
              <a:gd name="connsiteX12" fmla="*/ 2408922 w 2408922"/>
              <a:gd name="connsiteY12" fmla="*/ 85060 h 633965"/>
              <a:gd name="connsiteX13" fmla="*/ 2332975 w 2408922"/>
              <a:gd name="connsiteY13" fmla="*/ 376696 h 633965"/>
              <a:gd name="connsiteX14" fmla="*/ 2229687 w 2408922"/>
              <a:gd name="connsiteY14" fmla="*/ 346317 h 633965"/>
              <a:gd name="connsiteX15" fmla="*/ 2281331 w 2408922"/>
              <a:gd name="connsiteY15" fmla="*/ 182272 h 633965"/>
              <a:gd name="connsiteX16" fmla="*/ 2208422 w 2408922"/>
              <a:gd name="connsiteY16" fmla="*/ 273408 h 633965"/>
              <a:gd name="connsiteX17" fmla="*/ 2104845 w 2408922"/>
              <a:gd name="connsiteY17" fmla="*/ 394058 h 633965"/>
              <a:gd name="connsiteX18" fmla="*/ 1983619 w 2408922"/>
              <a:gd name="connsiteY18" fmla="*/ 483021 h 633965"/>
              <a:gd name="connsiteX19" fmla="*/ 1767930 w 2408922"/>
              <a:gd name="connsiteY19" fmla="*/ 601499 h 633965"/>
              <a:gd name="connsiteX20" fmla="*/ 1500597 w 2408922"/>
              <a:gd name="connsiteY20" fmla="*/ 628839 h 633965"/>
              <a:gd name="connsiteX21" fmla="*/ 1187696 w 2408922"/>
              <a:gd name="connsiteY21" fmla="*/ 516438 h 633965"/>
              <a:gd name="connsiteX22" fmla="*/ 956818 w 2408922"/>
              <a:gd name="connsiteY22" fmla="*/ 334166 h 633965"/>
              <a:gd name="connsiteX23" fmla="*/ 811000 w 2408922"/>
              <a:gd name="connsiteY23" fmla="*/ 200499 h 633965"/>
              <a:gd name="connsiteX24" fmla="*/ 646955 w 2408922"/>
              <a:gd name="connsiteY24" fmla="*/ 118477 h 633965"/>
              <a:gd name="connsiteX25" fmla="*/ 510251 w 2408922"/>
              <a:gd name="connsiteY25" fmla="*/ 91136 h 633965"/>
              <a:gd name="connsiteX26" fmla="*/ 391773 w 2408922"/>
              <a:gd name="connsiteY26" fmla="*/ 100249 h 633965"/>
              <a:gd name="connsiteX27" fmla="*/ 242918 w 2408922"/>
              <a:gd name="connsiteY27" fmla="*/ 154931 h 633965"/>
              <a:gd name="connsiteX28" fmla="*/ 50147 w 2408922"/>
              <a:gd name="connsiteY28" fmla="*/ 298429 h 633965"/>
              <a:gd name="connsiteX29" fmla="*/ 9001 w 2408922"/>
              <a:gd name="connsiteY29" fmla="*/ 279484 h 63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08922" h="633965">
                <a:moveTo>
                  <a:pt x="9001" y="279484"/>
                </a:moveTo>
                <a:cubicBezTo>
                  <a:pt x="32522" y="252530"/>
                  <a:pt x="132542" y="172146"/>
                  <a:pt x="191274" y="136704"/>
                </a:cubicBezTo>
                <a:cubicBezTo>
                  <a:pt x="250006" y="101262"/>
                  <a:pt x="302157" y="81010"/>
                  <a:pt x="361395" y="66833"/>
                </a:cubicBezTo>
                <a:cubicBezTo>
                  <a:pt x="420633" y="52656"/>
                  <a:pt x="483922" y="48099"/>
                  <a:pt x="546705" y="51643"/>
                </a:cubicBezTo>
                <a:cubicBezTo>
                  <a:pt x="609488" y="55187"/>
                  <a:pt x="660658" y="58957"/>
                  <a:pt x="738091" y="88098"/>
                </a:cubicBezTo>
                <a:cubicBezTo>
                  <a:pt x="815524" y="117239"/>
                  <a:pt x="893818" y="152258"/>
                  <a:pt x="1011301" y="226489"/>
                </a:cubicBezTo>
                <a:cubicBezTo>
                  <a:pt x="1128784" y="300720"/>
                  <a:pt x="1234233" y="383373"/>
                  <a:pt x="1350389" y="417739"/>
                </a:cubicBezTo>
                <a:cubicBezTo>
                  <a:pt x="1466545" y="452105"/>
                  <a:pt x="1603970" y="447320"/>
                  <a:pt x="1708237" y="432685"/>
                </a:cubicBezTo>
                <a:cubicBezTo>
                  <a:pt x="1812504" y="418050"/>
                  <a:pt x="1890097" y="376729"/>
                  <a:pt x="1975993" y="329930"/>
                </a:cubicBezTo>
                <a:cubicBezTo>
                  <a:pt x="2061889" y="283131"/>
                  <a:pt x="2209434" y="183284"/>
                  <a:pt x="2223611" y="151893"/>
                </a:cubicBezTo>
                <a:cubicBezTo>
                  <a:pt x="2176018" y="137716"/>
                  <a:pt x="2099757" y="128794"/>
                  <a:pt x="2076973" y="105504"/>
                </a:cubicBezTo>
                <a:lnTo>
                  <a:pt x="2108172" y="0"/>
                </a:lnTo>
                <a:lnTo>
                  <a:pt x="2408922" y="85060"/>
                </a:lnTo>
                <a:lnTo>
                  <a:pt x="2332975" y="376696"/>
                </a:lnTo>
                <a:lnTo>
                  <a:pt x="2229687" y="346317"/>
                </a:lnTo>
                <a:cubicBezTo>
                  <a:pt x="2246902" y="291635"/>
                  <a:pt x="2289432" y="191386"/>
                  <a:pt x="2281331" y="182272"/>
                </a:cubicBezTo>
                <a:cubicBezTo>
                  <a:pt x="2257028" y="212651"/>
                  <a:pt x="2237836" y="238110"/>
                  <a:pt x="2208422" y="273408"/>
                </a:cubicBezTo>
                <a:cubicBezTo>
                  <a:pt x="2179008" y="308706"/>
                  <a:pt x="2142312" y="359123"/>
                  <a:pt x="2104845" y="394058"/>
                </a:cubicBezTo>
                <a:cubicBezTo>
                  <a:pt x="2067378" y="428994"/>
                  <a:pt x="2039771" y="448448"/>
                  <a:pt x="1983619" y="483021"/>
                </a:cubicBezTo>
                <a:cubicBezTo>
                  <a:pt x="1927467" y="517594"/>
                  <a:pt x="1848434" y="577196"/>
                  <a:pt x="1767930" y="601499"/>
                </a:cubicBezTo>
                <a:cubicBezTo>
                  <a:pt x="1687426" y="625802"/>
                  <a:pt x="1597302" y="643016"/>
                  <a:pt x="1500597" y="628839"/>
                </a:cubicBezTo>
                <a:cubicBezTo>
                  <a:pt x="1403892" y="614662"/>
                  <a:pt x="1278326" y="565550"/>
                  <a:pt x="1187696" y="516438"/>
                </a:cubicBezTo>
                <a:cubicBezTo>
                  <a:pt x="1097066" y="467326"/>
                  <a:pt x="1019601" y="386823"/>
                  <a:pt x="956818" y="334166"/>
                </a:cubicBezTo>
                <a:cubicBezTo>
                  <a:pt x="894035" y="281510"/>
                  <a:pt x="862644" y="236447"/>
                  <a:pt x="811000" y="200499"/>
                </a:cubicBezTo>
                <a:cubicBezTo>
                  <a:pt x="759356" y="164551"/>
                  <a:pt x="697080" y="136704"/>
                  <a:pt x="646955" y="118477"/>
                </a:cubicBezTo>
                <a:cubicBezTo>
                  <a:pt x="596830" y="100250"/>
                  <a:pt x="552781" y="94174"/>
                  <a:pt x="510251" y="91136"/>
                </a:cubicBezTo>
                <a:cubicBezTo>
                  <a:pt x="467721" y="88098"/>
                  <a:pt x="436329" y="89616"/>
                  <a:pt x="391773" y="100249"/>
                </a:cubicBezTo>
                <a:cubicBezTo>
                  <a:pt x="347218" y="110881"/>
                  <a:pt x="299856" y="121901"/>
                  <a:pt x="242918" y="154931"/>
                </a:cubicBezTo>
                <a:cubicBezTo>
                  <a:pt x="185980" y="187961"/>
                  <a:pt x="89133" y="277670"/>
                  <a:pt x="50147" y="298429"/>
                </a:cubicBezTo>
                <a:cubicBezTo>
                  <a:pt x="11161" y="319188"/>
                  <a:pt x="-14520" y="306438"/>
                  <a:pt x="9001" y="27948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7D6BCF0-99D3-5314-7BDC-23FA47816DCD}"/>
              </a:ext>
            </a:extLst>
          </p:cNvPr>
          <p:cNvSpPr/>
          <p:nvPr/>
        </p:nvSpPr>
        <p:spPr>
          <a:xfrm>
            <a:off x="2310962" y="2243367"/>
            <a:ext cx="2261392" cy="652130"/>
          </a:xfrm>
          <a:custGeom>
            <a:avLst/>
            <a:gdLst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23513 w 2261392"/>
              <a:gd name="connsiteY18" fmla="*/ 344967 h 652130"/>
              <a:gd name="connsiteX19" fmla="*/ 2001485 w 2261392"/>
              <a:gd name="connsiteY19" fmla="*/ 316614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9885 w 2261392"/>
              <a:gd name="connsiteY26" fmla="*/ 385135 h 652130"/>
              <a:gd name="connsiteX27" fmla="*/ 1819551 w 2261392"/>
              <a:gd name="connsiteY27" fmla="*/ 347330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23513 w 2261392"/>
              <a:gd name="connsiteY18" fmla="*/ 344967 h 652130"/>
              <a:gd name="connsiteX19" fmla="*/ 2001485 w 2261392"/>
              <a:gd name="connsiteY19" fmla="*/ 316614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9885 w 2261392"/>
              <a:gd name="connsiteY26" fmla="*/ 385135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23513 w 2261392"/>
              <a:gd name="connsiteY18" fmla="*/ 344967 h 652130"/>
              <a:gd name="connsiteX19" fmla="*/ 2001485 w 2261392"/>
              <a:gd name="connsiteY19" fmla="*/ 316614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8946 w 2261392"/>
              <a:gd name="connsiteY18" fmla="*/ 344967 h 652130"/>
              <a:gd name="connsiteX19" fmla="*/ 2001485 w 2261392"/>
              <a:gd name="connsiteY19" fmla="*/ 316614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2001485 w 2261392"/>
              <a:gd name="connsiteY19" fmla="*/ 316614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75495 w 2261392"/>
              <a:gd name="connsiteY25" fmla="*/ 385135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57969 w 2261392"/>
              <a:gd name="connsiteY10" fmla="*/ 302437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43030 w 2261392"/>
              <a:gd name="connsiteY33" fmla="*/ 385135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27862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90137 w 2261392"/>
              <a:gd name="connsiteY6" fmla="*/ 3378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32195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83636 w 2261392"/>
              <a:gd name="connsiteY6" fmla="*/ 3313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32195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7895 w 2261392"/>
              <a:gd name="connsiteY36" fmla="*/ 259907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83636 w 2261392"/>
              <a:gd name="connsiteY6" fmla="*/ 3313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32195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64396 w 2261392"/>
              <a:gd name="connsiteY36" fmla="*/ 264241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83636 w 2261392"/>
              <a:gd name="connsiteY6" fmla="*/ 3313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32195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3562 w 2261392"/>
              <a:gd name="connsiteY36" fmla="*/ 264241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  <a:gd name="connsiteX0" fmla="*/ 202 w 2261392"/>
              <a:gd name="connsiteY0" fmla="*/ 304800 h 652130"/>
              <a:gd name="connsiteX1" fmla="*/ 158509 w 2261392"/>
              <a:gd name="connsiteY1" fmla="*/ 222102 h 652130"/>
              <a:gd name="connsiteX2" fmla="*/ 305002 w 2261392"/>
              <a:gd name="connsiteY2" fmla="*/ 222102 h 652130"/>
              <a:gd name="connsiteX3" fmla="*/ 413690 w 2261392"/>
              <a:gd name="connsiteY3" fmla="*/ 285897 h 652130"/>
              <a:gd name="connsiteX4" fmla="*/ 468034 w 2261392"/>
              <a:gd name="connsiteY4" fmla="*/ 326065 h 652130"/>
              <a:gd name="connsiteX5" fmla="*/ 550732 w 2261392"/>
              <a:gd name="connsiteY5" fmla="*/ 359144 h 652130"/>
              <a:gd name="connsiteX6" fmla="*/ 683636 w 2261392"/>
              <a:gd name="connsiteY6" fmla="*/ 331379 h 652130"/>
              <a:gd name="connsiteX7" fmla="*/ 817727 w 2261392"/>
              <a:gd name="connsiteY7" fmla="*/ 255181 h 652130"/>
              <a:gd name="connsiteX8" fmla="*/ 952406 w 2261392"/>
              <a:gd name="connsiteY8" fmla="*/ 210288 h 652130"/>
              <a:gd name="connsiteX9" fmla="*/ 1058732 w 2261392"/>
              <a:gd name="connsiteY9" fmla="*/ 231553 h 652130"/>
              <a:gd name="connsiteX10" fmla="*/ 1160136 w 2261392"/>
              <a:gd name="connsiteY10" fmla="*/ 293769 h 652130"/>
              <a:gd name="connsiteX11" fmla="*/ 1257206 w 2261392"/>
              <a:gd name="connsiteY11" fmla="*/ 349693 h 652130"/>
              <a:gd name="connsiteX12" fmla="*/ 1325727 w 2261392"/>
              <a:gd name="connsiteY12" fmla="*/ 349693 h 652130"/>
              <a:gd name="connsiteX13" fmla="*/ 1467495 w 2261392"/>
              <a:gd name="connsiteY13" fmla="*/ 274084 h 652130"/>
              <a:gd name="connsiteX14" fmla="*/ 1571458 w 2261392"/>
              <a:gd name="connsiteY14" fmla="*/ 219739 h 652130"/>
              <a:gd name="connsiteX15" fmla="*/ 1687234 w 2261392"/>
              <a:gd name="connsiteY15" fmla="*/ 207925 h 652130"/>
              <a:gd name="connsiteX16" fmla="*/ 1807737 w 2261392"/>
              <a:gd name="connsiteY16" fmla="*/ 283535 h 652130"/>
              <a:gd name="connsiteX17" fmla="*/ 1859718 w 2261392"/>
              <a:gd name="connsiteY17" fmla="*/ 323702 h 652130"/>
              <a:gd name="connsiteX18" fmla="*/ 1933158 w 2261392"/>
              <a:gd name="connsiteY18" fmla="*/ 337250 h 652130"/>
              <a:gd name="connsiteX19" fmla="*/ 1980464 w 2261392"/>
              <a:gd name="connsiteY19" fmla="*/ 290338 h 652130"/>
              <a:gd name="connsiteX20" fmla="*/ 1838453 w 2261392"/>
              <a:gd name="connsiteY20" fmla="*/ 134679 h 652130"/>
              <a:gd name="connsiteX21" fmla="*/ 1966044 w 2261392"/>
              <a:gd name="connsiteY21" fmla="*/ 0 h 652130"/>
              <a:gd name="connsiteX22" fmla="*/ 2261392 w 2261392"/>
              <a:gd name="connsiteY22" fmla="*/ 342604 h 652130"/>
              <a:gd name="connsiteX23" fmla="*/ 1970769 w 2261392"/>
              <a:gd name="connsiteY23" fmla="*/ 652130 h 652130"/>
              <a:gd name="connsiteX24" fmla="*/ 1838453 w 2261392"/>
              <a:gd name="connsiteY24" fmla="*/ 536353 h 652130"/>
              <a:gd name="connsiteX25" fmla="*/ 1980750 w 2261392"/>
              <a:gd name="connsiteY25" fmla="*/ 366742 h 652130"/>
              <a:gd name="connsiteX26" fmla="*/ 1897956 w 2261392"/>
              <a:gd name="connsiteY26" fmla="*/ 392851 h 652130"/>
              <a:gd name="connsiteX27" fmla="*/ 1809905 w 2261392"/>
              <a:gd name="connsiteY27" fmla="*/ 356976 h 652130"/>
              <a:gd name="connsiteX28" fmla="*/ 1743941 w 2261392"/>
              <a:gd name="connsiteY28" fmla="*/ 297711 h 652130"/>
              <a:gd name="connsiteX29" fmla="*/ 1689597 w 2261392"/>
              <a:gd name="connsiteY29" fmla="*/ 252818 h 652130"/>
              <a:gd name="connsiteX30" fmla="*/ 1621076 w 2261392"/>
              <a:gd name="connsiteY30" fmla="*/ 245730 h 652130"/>
              <a:gd name="connsiteX31" fmla="*/ 1526565 w 2261392"/>
              <a:gd name="connsiteY31" fmla="*/ 281172 h 652130"/>
              <a:gd name="connsiteX32" fmla="*/ 1370620 w 2261392"/>
              <a:gd name="connsiteY32" fmla="*/ 375684 h 652130"/>
              <a:gd name="connsiteX33" fmla="*/ 1232195 w 2261392"/>
              <a:gd name="connsiteY33" fmla="*/ 382968 h 652130"/>
              <a:gd name="connsiteX34" fmla="*/ 1075271 w 2261392"/>
              <a:gd name="connsiteY34" fmla="*/ 271721 h 652130"/>
              <a:gd name="connsiteX35" fmla="*/ 954769 w 2261392"/>
              <a:gd name="connsiteY35" fmla="*/ 238642 h 652130"/>
              <a:gd name="connsiteX36" fmla="*/ 853562 w 2261392"/>
              <a:gd name="connsiteY36" fmla="*/ 264241 h 652130"/>
              <a:gd name="connsiteX37" fmla="*/ 687774 w 2261392"/>
              <a:gd name="connsiteY37" fmla="*/ 361507 h 652130"/>
              <a:gd name="connsiteX38" fmla="*/ 576723 w 2261392"/>
              <a:gd name="connsiteY38" fmla="*/ 385135 h 652130"/>
              <a:gd name="connsiteX39" fmla="*/ 486937 w 2261392"/>
              <a:gd name="connsiteY39" fmla="*/ 366232 h 652130"/>
              <a:gd name="connsiteX40" fmla="*/ 345169 w 2261392"/>
              <a:gd name="connsiteY40" fmla="*/ 269358 h 652130"/>
              <a:gd name="connsiteX41" fmla="*/ 236481 w 2261392"/>
              <a:gd name="connsiteY41" fmla="*/ 238642 h 652130"/>
              <a:gd name="connsiteX42" fmla="*/ 127792 w 2261392"/>
              <a:gd name="connsiteY42" fmla="*/ 257544 h 652130"/>
              <a:gd name="connsiteX43" fmla="*/ 202 w 2261392"/>
              <a:gd name="connsiteY43" fmla="*/ 304800 h 65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261392" h="652130">
                <a:moveTo>
                  <a:pt x="202" y="304800"/>
                </a:moveTo>
                <a:cubicBezTo>
                  <a:pt x="5321" y="298893"/>
                  <a:pt x="107709" y="235885"/>
                  <a:pt x="158509" y="222102"/>
                </a:cubicBezTo>
                <a:cubicBezTo>
                  <a:pt x="209309" y="208319"/>
                  <a:pt x="262472" y="211469"/>
                  <a:pt x="305002" y="222102"/>
                </a:cubicBezTo>
                <a:cubicBezTo>
                  <a:pt x="347532" y="232734"/>
                  <a:pt x="386518" y="268570"/>
                  <a:pt x="413690" y="285897"/>
                </a:cubicBezTo>
                <a:cubicBezTo>
                  <a:pt x="440862" y="303224"/>
                  <a:pt x="445194" y="313857"/>
                  <a:pt x="468034" y="326065"/>
                </a:cubicBezTo>
                <a:cubicBezTo>
                  <a:pt x="490874" y="338273"/>
                  <a:pt x="514798" y="358258"/>
                  <a:pt x="550732" y="359144"/>
                </a:cubicBezTo>
                <a:cubicBezTo>
                  <a:pt x="586666" y="360030"/>
                  <a:pt x="639137" y="348706"/>
                  <a:pt x="683636" y="331379"/>
                </a:cubicBezTo>
                <a:cubicBezTo>
                  <a:pt x="728135" y="314052"/>
                  <a:pt x="744764" y="297031"/>
                  <a:pt x="817727" y="255181"/>
                </a:cubicBezTo>
                <a:cubicBezTo>
                  <a:pt x="890690" y="213331"/>
                  <a:pt x="912239" y="214226"/>
                  <a:pt x="952406" y="210288"/>
                </a:cubicBezTo>
                <a:cubicBezTo>
                  <a:pt x="992574" y="206350"/>
                  <a:pt x="1024110" y="217640"/>
                  <a:pt x="1058732" y="231553"/>
                </a:cubicBezTo>
                <a:cubicBezTo>
                  <a:pt x="1093354" y="245466"/>
                  <a:pt x="1127057" y="274079"/>
                  <a:pt x="1160136" y="293769"/>
                </a:cubicBezTo>
                <a:cubicBezTo>
                  <a:pt x="1193215" y="313459"/>
                  <a:pt x="1229608" y="340372"/>
                  <a:pt x="1257206" y="349693"/>
                </a:cubicBezTo>
                <a:cubicBezTo>
                  <a:pt x="1284804" y="359014"/>
                  <a:pt x="1290679" y="362295"/>
                  <a:pt x="1325727" y="349693"/>
                </a:cubicBezTo>
                <a:cubicBezTo>
                  <a:pt x="1360775" y="337092"/>
                  <a:pt x="1467495" y="274084"/>
                  <a:pt x="1467495" y="274084"/>
                </a:cubicBezTo>
                <a:cubicBezTo>
                  <a:pt x="1508450" y="252425"/>
                  <a:pt x="1534835" y="230765"/>
                  <a:pt x="1571458" y="219739"/>
                </a:cubicBezTo>
                <a:cubicBezTo>
                  <a:pt x="1608081" y="208712"/>
                  <a:pt x="1647854" y="197292"/>
                  <a:pt x="1687234" y="207925"/>
                </a:cubicBezTo>
                <a:cubicBezTo>
                  <a:pt x="1726614" y="218558"/>
                  <a:pt x="1778990" y="264239"/>
                  <a:pt x="1807737" y="283535"/>
                </a:cubicBezTo>
                <a:cubicBezTo>
                  <a:pt x="1836484" y="302831"/>
                  <a:pt x="1838815" y="314750"/>
                  <a:pt x="1859718" y="323702"/>
                </a:cubicBezTo>
                <a:cubicBezTo>
                  <a:pt x="1880622" y="332655"/>
                  <a:pt x="1913034" y="342811"/>
                  <a:pt x="1933158" y="337250"/>
                </a:cubicBezTo>
                <a:cubicBezTo>
                  <a:pt x="1953282" y="331689"/>
                  <a:pt x="1982039" y="315541"/>
                  <a:pt x="1980464" y="290338"/>
                </a:cubicBezTo>
                <a:lnTo>
                  <a:pt x="1838453" y="134679"/>
                </a:lnTo>
                <a:lnTo>
                  <a:pt x="1966044" y="0"/>
                </a:lnTo>
                <a:lnTo>
                  <a:pt x="2261392" y="342604"/>
                </a:lnTo>
                <a:lnTo>
                  <a:pt x="1970769" y="652130"/>
                </a:lnTo>
                <a:lnTo>
                  <a:pt x="1838453" y="536353"/>
                </a:lnTo>
                <a:cubicBezTo>
                  <a:pt x="1884134" y="485947"/>
                  <a:pt x="1968149" y="389582"/>
                  <a:pt x="1980750" y="366742"/>
                </a:cubicBezTo>
                <a:cubicBezTo>
                  <a:pt x="1955547" y="366742"/>
                  <a:pt x="1926430" y="394479"/>
                  <a:pt x="1897956" y="392851"/>
                </a:cubicBezTo>
                <a:cubicBezTo>
                  <a:pt x="1869482" y="391223"/>
                  <a:pt x="1835574" y="372833"/>
                  <a:pt x="1809905" y="356976"/>
                </a:cubicBezTo>
                <a:cubicBezTo>
                  <a:pt x="1784236" y="341119"/>
                  <a:pt x="1763992" y="315071"/>
                  <a:pt x="1743941" y="297711"/>
                </a:cubicBezTo>
                <a:cubicBezTo>
                  <a:pt x="1723890" y="280351"/>
                  <a:pt x="1710074" y="261481"/>
                  <a:pt x="1689597" y="252818"/>
                </a:cubicBezTo>
                <a:cubicBezTo>
                  <a:pt x="1669120" y="244155"/>
                  <a:pt x="1648248" y="241004"/>
                  <a:pt x="1621076" y="245730"/>
                </a:cubicBezTo>
                <a:cubicBezTo>
                  <a:pt x="1593904" y="250456"/>
                  <a:pt x="1568308" y="259513"/>
                  <a:pt x="1526565" y="281172"/>
                </a:cubicBezTo>
                <a:cubicBezTo>
                  <a:pt x="1484822" y="302831"/>
                  <a:pt x="1419682" y="358718"/>
                  <a:pt x="1370620" y="375684"/>
                </a:cubicBezTo>
                <a:cubicBezTo>
                  <a:pt x="1321558" y="392650"/>
                  <a:pt x="1281420" y="400295"/>
                  <a:pt x="1232195" y="382968"/>
                </a:cubicBezTo>
                <a:cubicBezTo>
                  <a:pt x="1182970" y="365641"/>
                  <a:pt x="1121509" y="295775"/>
                  <a:pt x="1075271" y="271721"/>
                </a:cubicBezTo>
                <a:cubicBezTo>
                  <a:pt x="1029033" y="247667"/>
                  <a:pt x="991720" y="239889"/>
                  <a:pt x="954769" y="238642"/>
                </a:cubicBezTo>
                <a:cubicBezTo>
                  <a:pt x="917818" y="237395"/>
                  <a:pt x="898061" y="243763"/>
                  <a:pt x="853562" y="264241"/>
                </a:cubicBezTo>
                <a:cubicBezTo>
                  <a:pt x="809063" y="284718"/>
                  <a:pt x="733914" y="341358"/>
                  <a:pt x="687774" y="361507"/>
                </a:cubicBezTo>
                <a:cubicBezTo>
                  <a:pt x="641634" y="381656"/>
                  <a:pt x="610196" y="384348"/>
                  <a:pt x="576723" y="385135"/>
                </a:cubicBezTo>
                <a:cubicBezTo>
                  <a:pt x="543250" y="385922"/>
                  <a:pt x="525529" y="385528"/>
                  <a:pt x="486937" y="366232"/>
                </a:cubicBezTo>
                <a:cubicBezTo>
                  <a:pt x="448345" y="346936"/>
                  <a:pt x="386912" y="290623"/>
                  <a:pt x="345169" y="269358"/>
                </a:cubicBezTo>
                <a:cubicBezTo>
                  <a:pt x="303426" y="248093"/>
                  <a:pt x="272710" y="240611"/>
                  <a:pt x="236481" y="238642"/>
                </a:cubicBezTo>
                <a:cubicBezTo>
                  <a:pt x="200252" y="236673"/>
                  <a:pt x="167172" y="246518"/>
                  <a:pt x="127792" y="257544"/>
                </a:cubicBezTo>
                <a:cubicBezTo>
                  <a:pt x="88412" y="268570"/>
                  <a:pt x="-4917" y="310707"/>
                  <a:pt x="202" y="3048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11345D7-D9F0-F3DA-D0CE-C0B1908B6F49}"/>
              </a:ext>
            </a:extLst>
          </p:cNvPr>
          <p:cNvSpPr/>
          <p:nvPr/>
        </p:nvSpPr>
        <p:spPr>
          <a:xfrm>
            <a:off x="4138273" y="2238376"/>
            <a:ext cx="446690" cy="664780"/>
          </a:xfrm>
          <a:custGeom>
            <a:avLst/>
            <a:gdLst>
              <a:gd name="connsiteX0" fmla="*/ 170793 w 446690"/>
              <a:gd name="connsiteY0" fmla="*/ 323194 h 664780"/>
              <a:gd name="connsiteX1" fmla="*/ 2628 w 446690"/>
              <a:gd name="connsiteY1" fmla="*/ 131380 h 664780"/>
              <a:gd name="connsiteX2" fmla="*/ 136635 w 446690"/>
              <a:gd name="connsiteY2" fmla="*/ 0 h 664780"/>
              <a:gd name="connsiteX3" fmla="*/ 446690 w 446690"/>
              <a:gd name="connsiteY3" fmla="*/ 352097 h 664780"/>
              <a:gd name="connsiteX4" fmla="*/ 144517 w 446690"/>
              <a:gd name="connsiteY4" fmla="*/ 664780 h 664780"/>
              <a:gd name="connsiteX5" fmla="*/ 0 w 446690"/>
              <a:gd name="connsiteY5" fmla="*/ 533400 h 664780"/>
              <a:gd name="connsiteX6" fmla="*/ 170793 w 446690"/>
              <a:gd name="connsiteY6" fmla="*/ 323194 h 66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6690" h="664780">
                <a:moveTo>
                  <a:pt x="170793" y="323194"/>
                </a:moveTo>
                <a:lnTo>
                  <a:pt x="2628" y="131380"/>
                </a:lnTo>
                <a:lnTo>
                  <a:pt x="136635" y="0"/>
                </a:lnTo>
                <a:lnTo>
                  <a:pt x="446690" y="352097"/>
                </a:lnTo>
                <a:lnTo>
                  <a:pt x="144517" y="664780"/>
                </a:lnTo>
                <a:lnTo>
                  <a:pt x="0" y="533400"/>
                </a:lnTo>
                <a:lnTo>
                  <a:pt x="170793" y="323194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548C131-71F5-7807-8C57-3E349F018663}"/>
              </a:ext>
            </a:extLst>
          </p:cNvPr>
          <p:cNvGrpSpPr/>
          <p:nvPr/>
        </p:nvGrpSpPr>
        <p:grpSpPr>
          <a:xfrm>
            <a:off x="2310966" y="2983612"/>
            <a:ext cx="2257805" cy="637309"/>
            <a:chOff x="2382083" y="3485805"/>
            <a:chExt cx="2257805" cy="637309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DFC1037-AF0A-B257-4BF9-B829585F1FF3}"/>
                </a:ext>
              </a:extLst>
            </p:cNvPr>
            <p:cNvSpPr/>
            <p:nvPr/>
          </p:nvSpPr>
          <p:spPr>
            <a:xfrm>
              <a:off x="2382083" y="3739746"/>
              <a:ext cx="1861387" cy="156148"/>
            </a:xfrm>
            <a:custGeom>
              <a:avLst/>
              <a:gdLst>
                <a:gd name="connsiteX0" fmla="*/ 1783313 w 1861387"/>
                <a:gd name="connsiteY0" fmla="*/ 0 h 156148"/>
                <a:gd name="connsiteX1" fmla="*/ 1861387 w 1861387"/>
                <a:gd name="connsiteY1" fmla="*/ 78074 h 156148"/>
                <a:gd name="connsiteX2" fmla="*/ 1783313 w 1861387"/>
                <a:gd name="connsiteY2" fmla="*/ 156148 h 156148"/>
                <a:gd name="connsiteX3" fmla="*/ 1705239 w 1861387"/>
                <a:gd name="connsiteY3" fmla="*/ 78074 h 156148"/>
                <a:gd name="connsiteX4" fmla="*/ 1783313 w 1861387"/>
                <a:gd name="connsiteY4" fmla="*/ 0 h 156148"/>
                <a:gd name="connsiteX5" fmla="*/ 1593842 w 1861387"/>
                <a:gd name="connsiteY5" fmla="*/ 0 h 156148"/>
                <a:gd name="connsiteX6" fmla="*/ 1671916 w 1861387"/>
                <a:gd name="connsiteY6" fmla="*/ 78074 h 156148"/>
                <a:gd name="connsiteX7" fmla="*/ 1593842 w 1861387"/>
                <a:gd name="connsiteY7" fmla="*/ 156148 h 156148"/>
                <a:gd name="connsiteX8" fmla="*/ 1515768 w 1861387"/>
                <a:gd name="connsiteY8" fmla="*/ 78074 h 156148"/>
                <a:gd name="connsiteX9" fmla="*/ 1593842 w 1861387"/>
                <a:gd name="connsiteY9" fmla="*/ 0 h 156148"/>
                <a:gd name="connsiteX10" fmla="*/ 1404371 w 1861387"/>
                <a:gd name="connsiteY10" fmla="*/ 0 h 156148"/>
                <a:gd name="connsiteX11" fmla="*/ 1482445 w 1861387"/>
                <a:gd name="connsiteY11" fmla="*/ 78074 h 156148"/>
                <a:gd name="connsiteX12" fmla="*/ 1404371 w 1861387"/>
                <a:gd name="connsiteY12" fmla="*/ 156148 h 156148"/>
                <a:gd name="connsiteX13" fmla="*/ 1326297 w 1861387"/>
                <a:gd name="connsiteY13" fmla="*/ 78074 h 156148"/>
                <a:gd name="connsiteX14" fmla="*/ 1404371 w 1861387"/>
                <a:gd name="connsiteY14" fmla="*/ 0 h 156148"/>
                <a:gd name="connsiteX15" fmla="*/ 1214900 w 1861387"/>
                <a:gd name="connsiteY15" fmla="*/ 0 h 156148"/>
                <a:gd name="connsiteX16" fmla="*/ 1292974 w 1861387"/>
                <a:gd name="connsiteY16" fmla="*/ 78074 h 156148"/>
                <a:gd name="connsiteX17" fmla="*/ 1214900 w 1861387"/>
                <a:gd name="connsiteY17" fmla="*/ 156148 h 156148"/>
                <a:gd name="connsiteX18" fmla="*/ 1136826 w 1861387"/>
                <a:gd name="connsiteY18" fmla="*/ 78074 h 156148"/>
                <a:gd name="connsiteX19" fmla="*/ 1214900 w 1861387"/>
                <a:gd name="connsiteY19" fmla="*/ 0 h 156148"/>
                <a:gd name="connsiteX20" fmla="*/ 1025429 w 1861387"/>
                <a:gd name="connsiteY20" fmla="*/ 0 h 156148"/>
                <a:gd name="connsiteX21" fmla="*/ 1103503 w 1861387"/>
                <a:gd name="connsiteY21" fmla="*/ 78074 h 156148"/>
                <a:gd name="connsiteX22" fmla="*/ 1025429 w 1861387"/>
                <a:gd name="connsiteY22" fmla="*/ 156148 h 156148"/>
                <a:gd name="connsiteX23" fmla="*/ 947355 w 1861387"/>
                <a:gd name="connsiteY23" fmla="*/ 78074 h 156148"/>
                <a:gd name="connsiteX24" fmla="*/ 1025429 w 1861387"/>
                <a:gd name="connsiteY24" fmla="*/ 0 h 156148"/>
                <a:gd name="connsiteX25" fmla="*/ 835958 w 1861387"/>
                <a:gd name="connsiteY25" fmla="*/ 0 h 156148"/>
                <a:gd name="connsiteX26" fmla="*/ 914032 w 1861387"/>
                <a:gd name="connsiteY26" fmla="*/ 78074 h 156148"/>
                <a:gd name="connsiteX27" fmla="*/ 835958 w 1861387"/>
                <a:gd name="connsiteY27" fmla="*/ 156148 h 156148"/>
                <a:gd name="connsiteX28" fmla="*/ 757884 w 1861387"/>
                <a:gd name="connsiteY28" fmla="*/ 78074 h 156148"/>
                <a:gd name="connsiteX29" fmla="*/ 835958 w 1861387"/>
                <a:gd name="connsiteY29" fmla="*/ 0 h 156148"/>
                <a:gd name="connsiteX30" fmla="*/ 646487 w 1861387"/>
                <a:gd name="connsiteY30" fmla="*/ 0 h 156148"/>
                <a:gd name="connsiteX31" fmla="*/ 724561 w 1861387"/>
                <a:gd name="connsiteY31" fmla="*/ 78074 h 156148"/>
                <a:gd name="connsiteX32" fmla="*/ 646487 w 1861387"/>
                <a:gd name="connsiteY32" fmla="*/ 156148 h 156148"/>
                <a:gd name="connsiteX33" fmla="*/ 568413 w 1861387"/>
                <a:gd name="connsiteY33" fmla="*/ 78074 h 156148"/>
                <a:gd name="connsiteX34" fmla="*/ 646487 w 1861387"/>
                <a:gd name="connsiteY34" fmla="*/ 0 h 156148"/>
                <a:gd name="connsiteX35" fmla="*/ 457016 w 1861387"/>
                <a:gd name="connsiteY35" fmla="*/ 0 h 156148"/>
                <a:gd name="connsiteX36" fmla="*/ 535090 w 1861387"/>
                <a:gd name="connsiteY36" fmla="*/ 78074 h 156148"/>
                <a:gd name="connsiteX37" fmla="*/ 457016 w 1861387"/>
                <a:gd name="connsiteY37" fmla="*/ 156148 h 156148"/>
                <a:gd name="connsiteX38" fmla="*/ 378942 w 1861387"/>
                <a:gd name="connsiteY38" fmla="*/ 78074 h 156148"/>
                <a:gd name="connsiteX39" fmla="*/ 457016 w 1861387"/>
                <a:gd name="connsiteY39" fmla="*/ 0 h 156148"/>
                <a:gd name="connsiteX40" fmla="*/ 267545 w 1861387"/>
                <a:gd name="connsiteY40" fmla="*/ 0 h 156148"/>
                <a:gd name="connsiteX41" fmla="*/ 345619 w 1861387"/>
                <a:gd name="connsiteY41" fmla="*/ 78074 h 156148"/>
                <a:gd name="connsiteX42" fmla="*/ 267545 w 1861387"/>
                <a:gd name="connsiteY42" fmla="*/ 156148 h 156148"/>
                <a:gd name="connsiteX43" fmla="*/ 189471 w 1861387"/>
                <a:gd name="connsiteY43" fmla="*/ 78074 h 156148"/>
                <a:gd name="connsiteX44" fmla="*/ 267545 w 1861387"/>
                <a:gd name="connsiteY44" fmla="*/ 0 h 156148"/>
                <a:gd name="connsiteX45" fmla="*/ 78074 w 1861387"/>
                <a:gd name="connsiteY45" fmla="*/ 0 h 156148"/>
                <a:gd name="connsiteX46" fmla="*/ 156148 w 1861387"/>
                <a:gd name="connsiteY46" fmla="*/ 78074 h 156148"/>
                <a:gd name="connsiteX47" fmla="*/ 78074 w 1861387"/>
                <a:gd name="connsiteY47" fmla="*/ 156148 h 156148"/>
                <a:gd name="connsiteX48" fmla="*/ 0 w 1861387"/>
                <a:gd name="connsiteY48" fmla="*/ 78074 h 156148"/>
                <a:gd name="connsiteX49" fmla="*/ 78074 w 1861387"/>
                <a:gd name="connsiteY49" fmla="*/ 0 h 15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61387" h="156148">
                  <a:moveTo>
                    <a:pt x="1783313" y="0"/>
                  </a:moveTo>
                  <a:cubicBezTo>
                    <a:pt x="1826432" y="0"/>
                    <a:pt x="1861387" y="34955"/>
                    <a:pt x="1861387" y="78074"/>
                  </a:cubicBezTo>
                  <a:cubicBezTo>
                    <a:pt x="1861387" y="121193"/>
                    <a:pt x="1826432" y="156148"/>
                    <a:pt x="1783313" y="156148"/>
                  </a:cubicBezTo>
                  <a:cubicBezTo>
                    <a:pt x="1740194" y="156148"/>
                    <a:pt x="1705239" y="121193"/>
                    <a:pt x="1705239" y="78074"/>
                  </a:cubicBezTo>
                  <a:cubicBezTo>
                    <a:pt x="1705239" y="34955"/>
                    <a:pt x="1740194" y="0"/>
                    <a:pt x="1783313" y="0"/>
                  </a:cubicBezTo>
                  <a:close/>
                  <a:moveTo>
                    <a:pt x="1593842" y="0"/>
                  </a:moveTo>
                  <a:cubicBezTo>
                    <a:pt x="1636961" y="0"/>
                    <a:pt x="1671916" y="34955"/>
                    <a:pt x="1671916" y="78074"/>
                  </a:cubicBezTo>
                  <a:cubicBezTo>
                    <a:pt x="1671916" y="121193"/>
                    <a:pt x="1636961" y="156148"/>
                    <a:pt x="1593842" y="156148"/>
                  </a:cubicBezTo>
                  <a:cubicBezTo>
                    <a:pt x="1550723" y="156148"/>
                    <a:pt x="1515768" y="121193"/>
                    <a:pt x="1515768" y="78074"/>
                  </a:cubicBezTo>
                  <a:cubicBezTo>
                    <a:pt x="1515768" y="34955"/>
                    <a:pt x="1550723" y="0"/>
                    <a:pt x="1593842" y="0"/>
                  </a:cubicBezTo>
                  <a:close/>
                  <a:moveTo>
                    <a:pt x="1404371" y="0"/>
                  </a:moveTo>
                  <a:cubicBezTo>
                    <a:pt x="1447490" y="0"/>
                    <a:pt x="1482445" y="34955"/>
                    <a:pt x="1482445" y="78074"/>
                  </a:cubicBezTo>
                  <a:cubicBezTo>
                    <a:pt x="1482445" y="121193"/>
                    <a:pt x="1447490" y="156148"/>
                    <a:pt x="1404371" y="156148"/>
                  </a:cubicBezTo>
                  <a:cubicBezTo>
                    <a:pt x="1361252" y="156148"/>
                    <a:pt x="1326297" y="121193"/>
                    <a:pt x="1326297" y="78074"/>
                  </a:cubicBezTo>
                  <a:cubicBezTo>
                    <a:pt x="1326297" y="34955"/>
                    <a:pt x="1361252" y="0"/>
                    <a:pt x="1404371" y="0"/>
                  </a:cubicBezTo>
                  <a:close/>
                  <a:moveTo>
                    <a:pt x="1214900" y="0"/>
                  </a:moveTo>
                  <a:cubicBezTo>
                    <a:pt x="1258019" y="0"/>
                    <a:pt x="1292974" y="34955"/>
                    <a:pt x="1292974" y="78074"/>
                  </a:cubicBezTo>
                  <a:cubicBezTo>
                    <a:pt x="1292974" y="121193"/>
                    <a:pt x="1258019" y="156148"/>
                    <a:pt x="1214900" y="156148"/>
                  </a:cubicBezTo>
                  <a:cubicBezTo>
                    <a:pt x="1171781" y="156148"/>
                    <a:pt x="1136826" y="121193"/>
                    <a:pt x="1136826" y="78074"/>
                  </a:cubicBezTo>
                  <a:cubicBezTo>
                    <a:pt x="1136826" y="34955"/>
                    <a:pt x="1171781" y="0"/>
                    <a:pt x="1214900" y="0"/>
                  </a:cubicBezTo>
                  <a:close/>
                  <a:moveTo>
                    <a:pt x="1025429" y="0"/>
                  </a:moveTo>
                  <a:cubicBezTo>
                    <a:pt x="1068548" y="0"/>
                    <a:pt x="1103503" y="34955"/>
                    <a:pt x="1103503" y="78074"/>
                  </a:cubicBezTo>
                  <a:cubicBezTo>
                    <a:pt x="1103503" y="121193"/>
                    <a:pt x="1068548" y="156148"/>
                    <a:pt x="1025429" y="156148"/>
                  </a:cubicBezTo>
                  <a:cubicBezTo>
                    <a:pt x="982310" y="156148"/>
                    <a:pt x="947355" y="121193"/>
                    <a:pt x="947355" y="78074"/>
                  </a:cubicBezTo>
                  <a:cubicBezTo>
                    <a:pt x="947355" y="34955"/>
                    <a:pt x="982310" y="0"/>
                    <a:pt x="1025429" y="0"/>
                  </a:cubicBezTo>
                  <a:close/>
                  <a:moveTo>
                    <a:pt x="835958" y="0"/>
                  </a:moveTo>
                  <a:cubicBezTo>
                    <a:pt x="879077" y="0"/>
                    <a:pt x="914032" y="34955"/>
                    <a:pt x="914032" y="78074"/>
                  </a:cubicBezTo>
                  <a:cubicBezTo>
                    <a:pt x="914032" y="121193"/>
                    <a:pt x="879077" y="156148"/>
                    <a:pt x="835958" y="156148"/>
                  </a:cubicBezTo>
                  <a:cubicBezTo>
                    <a:pt x="792839" y="156148"/>
                    <a:pt x="757884" y="121193"/>
                    <a:pt x="757884" y="78074"/>
                  </a:cubicBezTo>
                  <a:cubicBezTo>
                    <a:pt x="757884" y="34955"/>
                    <a:pt x="792839" y="0"/>
                    <a:pt x="835958" y="0"/>
                  </a:cubicBezTo>
                  <a:close/>
                  <a:moveTo>
                    <a:pt x="646487" y="0"/>
                  </a:moveTo>
                  <a:cubicBezTo>
                    <a:pt x="689606" y="0"/>
                    <a:pt x="724561" y="34955"/>
                    <a:pt x="724561" y="78074"/>
                  </a:cubicBezTo>
                  <a:cubicBezTo>
                    <a:pt x="724561" y="121193"/>
                    <a:pt x="689606" y="156148"/>
                    <a:pt x="646487" y="156148"/>
                  </a:cubicBezTo>
                  <a:cubicBezTo>
                    <a:pt x="603368" y="156148"/>
                    <a:pt x="568413" y="121193"/>
                    <a:pt x="568413" y="78074"/>
                  </a:cubicBezTo>
                  <a:cubicBezTo>
                    <a:pt x="568413" y="34955"/>
                    <a:pt x="603368" y="0"/>
                    <a:pt x="646487" y="0"/>
                  </a:cubicBezTo>
                  <a:close/>
                  <a:moveTo>
                    <a:pt x="457016" y="0"/>
                  </a:moveTo>
                  <a:cubicBezTo>
                    <a:pt x="500135" y="0"/>
                    <a:pt x="535090" y="34955"/>
                    <a:pt x="535090" y="78074"/>
                  </a:cubicBezTo>
                  <a:cubicBezTo>
                    <a:pt x="535090" y="121193"/>
                    <a:pt x="500135" y="156148"/>
                    <a:pt x="457016" y="156148"/>
                  </a:cubicBezTo>
                  <a:cubicBezTo>
                    <a:pt x="413897" y="156148"/>
                    <a:pt x="378942" y="121193"/>
                    <a:pt x="378942" y="78074"/>
                  </a:cubicBezTo>
                  <a:cubicBezTo>
                    <a:pt x="378942" y="34955"/>
                    <a:pt x="413897" y="0"/>
                    <a:pt x="457016" y="0"/>
                  </a:cubicBezTo>
                  <a:close/>
                  <a:moveTo>
                    <a:pt x="267545" y="0"/>
                  </a:moveTo>
                  <a:cubicBezTo>
                    <a:pt x="310664" y="0"/>
                    <a:pt x="345619" y="34955"/>
                    <a:pt x="345619" y="78074"/>
                  </a:cubicBezTo>
                  <a:cubicBezTo>
                    <a:pt x="345619" y="121193"/>
                    <a:pt x="310664" y="156148"/>
                    <a:pt x="267545" y="156148"/>
                  </a:cubicBezTo>
                  <a:cubicBezTo>
                    <a:pt x="224426" y="156148"/>
                    <a:pt x="189471" y="121193"/>
                    <a:pt x="189471" y="78074"/>
                  </a:cubicBezTo>
                  <a:cubicBezTo>
                    <a:pt x="189471" y="34955"/>
                    <a:pt x="224426" y="0"/>
                    <a:pt x="267545" y="0"/>
                  </a:cubicBezTo>
                  <a:close/>
                  <a:moveTo>
                    <a:pt x="78074" y="0"/>
                  </a:moveTo>
                  <a:cubicBezTo>
                    <a:pt x="121193" y="0"/>
                    <a:pt x="156148" y="34955"/>
                    <a:pt x="156148" y="78074"/>
                  </a:cubicBezTo>
                  <a:cubicBezTo>
                    <a:pt x="156148" y="121193"/>
                    <a:pt x="121193" y="156148"/>
                    <a:pt x="78074" y="156148"/>
                  </a:cubicBezTo>
                  <a:cubicBezTo>
                    <a:pt x="34955" y="156148"/>
                    <a:pt x="0" y="121193"/>
                    <a:pt x="0" y="78074"/>
                  </a:cubicBezTo>
                  <a:cubicBezTo>
                    <a:pt x="0" y="34955"/>
                    <a:pt x="34955" y="0"/>
                    <a:pt x="78074" y="0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914DF61-F290-E4E9-24AF-DA18EC4A2AE4}"/>
                </a:ext>
              </a:extLst>
            </p:cNvPr>
            <p:cNvSpPr/>
            <p:nvPr/>
          </p:nvSpPr>
          <p:spPr>
            <a:xfrm>
              <a:off x="4218711" y="3485805"/>
              <a:ext cx="421177" cy="637309"/>
            </a:xfrm>
            <a:custGeom>
              <a:avLst/>
              <a:gdLst>
                <a:gd name="connsiteX0" fmla="*/ 199505 w 421177"/>
                <a:gd name="connsiteY0" fmla="*/ 324196 h 637309"/>
                <a:gd name="connsiteX1" fmla="*/ 0 w 421177"/>
                <a:gd name="connsiteY1" fmla="*/ 124691 h 637309"/>
                <a:gd name="connsiteX2" fmla="*/ 124691 w 421177"/>
                <a:gd name="connsiteY2" fmla="*/ 0 h 637309"/>
                <a:gd name="connsiteX3" fmla="*/ 421177 w 421177"/>
                <a:gd name="connsiteY3" fmla="*/ 332509 h 637309"/>
                <a:gd name="connsiteX4" fmla="*/ 138545 w 421177"/>
                <a:gd name="connsiteY4" fmla="*/ 637309 h 637309"/>
                <a:gd name="connsiteX5" fmla="*/ 5541 w 421177"/>
                <a:gd name="connsiteY5" fmla="*/ 523701 h 637309"/>
                <a:gd name="connsiteX6" fmla="*/ 199505 w 421177"/>
                <a:gd name="connsiteY6" fmla="*/ 324196 h 63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177" h="637309">
                  <a:moveTo>
                    <a:pt x="199505" y="324196"/>
                  </a:moveTo>
                  <a:lnTo>
                    <a:pt x="0" y="124691"/>
                  </a:lnTo>
                  <a:lnTo>
                    <a:pt x="124691" y="0"/>
                  </a:lnTo>
                  <a:lnTo>
                    <a:pt x="421177" y="332509"/>
                  </a:lnTo>
                  <a:lnTo>
                    <a:pt x="138545" y="637309"/>
                  </a:lnTo>
                  <a:lnTo>
                    <a:pt x="5541" y="523701"/>
                  </a:lnTo>
                  <a:lnTo>
                    <a:pt x="199505" y="324196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0AF2FA49-7F94-224E-A976-A9E3677F5020}"/>
              </a:ext>
            </a:extLst>
          </p:cNvPr>
          <p:cNvGrpSpPr/>
          <p:nvPr/>
        </p:nvGrpSpPr>
        <p:grpSpPr>
          <a:xfrm>
            <a:off x="2426061" y="3811183"/>
            <a:ext cx="2089316" cy="408790"/>
            <a:chOff x="5155472" y="4313379"/>
            <a:chExt cx="2089316" cy="408790"/>
          </a:xfrm>
          <a:gradFill>
            <a:gsLst>
              <a:gs pos="0">
                <a:schemeClr val="accent5">
                  <a:lumMod val="75000"/>
                </a:schemeClr>
              </a:gs>
              <a:gs pos="54000">
                <a:schemeClr val="accent5">
                  <a:lumMod val="40000"/>
                  <a:lumOff val="6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1"/>
          </a:gradFill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03AE255-EFD4-5B69-AF6B-BAE3AD9701EF}"/>
                </a:ext>
              </a:extLst>
            </p:cNvPr>
            <p:cNvSpPr/>
            <p:nvPr/>
          </p:nvSpPr>
          <p:spPr>
            <a:xfrm>
              <a:off x="5155472" y="4364182"/>
              <a:ext cx="1767519" cy="302029"/>
            </a:xfrm>
            <a:custGeom>
              <a:avLst/>
              <a:gdLst>
                <a:gd name="connsiteX0" fmla="*/ 1641640 w 1767519"/>
                <a:gd name="connsiteY0" fmla="*/ 0 h 302029"/>
                <a:gd name="connsiteX1" fmla="*/ 1767519 w 1767519"/>
                <a:gd name="connsiteY1" fmla="*/ 0 h 302029"/>
                <a:gd name="connsiteX2" fmla="*/ 1767519 w 1767519"/>
                <a:gd name="connsiteY2" fmla="*/ 302029 h 302029"/>
                <a:gd name="connsiteX3" fmla="*/ 1641640 w 1767519"/>
                <a:gd name="connsiteY3" fmla="*/ 302029 h 302029"/>
                <a:gd name="connsiteX4" fmla="*/ 1436435 w 1767519"/>
                <a:gd name="connsiteY4" fmla="*/ 0 h 302029"/>
                <a:gd name="connsiteX5" fmla="*/ 1562314 w 1767519"/>
                <a:gd name="connsiteY5" fmla="*/ 0 h 302029"/>
                <a:gd name="connsiteX6" fmla="*/ 1562314 w 1767519"/>
                <a:gd name="connsiteY6" fmla="*/ 302029 h 302029"/>
                <a:gd name="connsiteX7" fmla="*/ 1436435 w 1767519"/>
                <a:gd name="connsiteY7" fmla="*/ 302029 h 302029"/>
                <a:gd name="connsiteX8" fmla="*/ 1231230 w 1767519"/>
                <a:gd name="connsiteY8" fmla="*/ 0 h 302029"/>
                <a:gd name="connsiteX9" fmla="*/ 1357109 w 1767519"/>
                <a:gd name="connsiteY9" fmla="*/ 0 h 302029"/>
                <a:gd name="connsiteX10" fmla="*/ 1357109 w 1767519"/>
                <a:gd name="connsiteY10" fmla="*/ 302029 h 302029"/>
                <a:gd name="connsiteX11" fmla="*/ 1231230 w 1767519"/>
                <a:gd name="connsiteY11" fmla="*/ 302029 h 302029"/>
                <a:gd name="connsiteX12" fmla="*/ 1026025 w 1767519"/>
                <a:gd name="connsiteY12" fmla="*/ 0 h 302029"/>
                <a:gd name="connsiteX13" fmla="*/ 1151904 w 1767519"/>
                <a:gd name="connsiteY13" fmla="*/ 0 h 302029"/>
                <a:gd name="connsiteX14" fmla="*/ 1151904 w 1767519"/>
                <a:gd name="connsiteY14" fmla="*/ 302029 h 302029"/>
                <a:gd name="connsiteX15" fmla="*/ 1026025 w 1767519"/>
                <a:gd name="connsiteY15" fmla="*/ 302029 h 302029"/>
                <a:gd name="connsiteX16" fmla="*/ 820820 w 1767519"/>
                <a:gd name="connsiteY16" fmla="*/ 0 h 302029"/>
                <a:gd name="connsiteX17" fmla="*/ 946699 w 1767519"/>
                <a:gd name="connsiteY17" fmla="*/ 0 h 302029"/>
                <a:gd name="connsiteX18" fmla="*/ 946699 w 1767519"/>
                <a:gd name="connsiteY18" fmla="*/ 302029 h 302029"/>
                <a:gd name="connsiteX19" fmla="*/ 820820 w 1767519"/>
                <a:gd name="connsiteY19" fmla="*/ 302029 h 302029"/>
                <a:gd name="connsiteX20" fmla="*/ 615615 w 1767519"/>
                <a:gd name="connsiteY20" fmla="*/ 0 h 302029"/>
                <a:gd name="connsiteX21" fmla="*/ 741494 w 1767519"/>
                <a:gd name="connsiteY21" fmla="*/ 0 h 302029"/>
                <a:gd name="connsiteX22" fmla="*/ 741494 w 1767519"/>
                <a:gd name="connsiteY22" fmla="*/ 302029 h 302029"/>
                <a:gd name="connsiteX23" fmla="*/ 615615 w 1767519"/>
                <a:gd name="connsiteY23" fmla="*/ 302029 h 302029"/>
                <a:gd name="connsiteX24" fmla="*/ 410410 w 1767519"/>
                <a:gd name="connsiteY24" fmla="*/ 0 h 302029"/>
                <a:gd name="connsiteX25" fmla="*/ 536289 w 1767519"/>
                <a:gd name="connsiteY25" fmla="*/ 0 h 302029"/>
                <a:gd name="connsiteX26" fmla="*/ 536289 w 1767519"/>
                <a:gd name="connsiteY26" fmla="*/ 302029 h 302029"/>
                <a:gd name="connsiteX27" fmla="*/ 410410 w 1767519"/>
                <a:gd name="connsiteY27" fmla="*/ 302029 h 302029"/>
                <a:gd name="connsiteX28" fmla="*/ 205205 w 1767519"/>
                <a:gd name="connsiteY28" fmla="*/ 0 h 302029"/>
                <a:gd name="connsiteX29" fmla="*/ 331084 w 1767519"/>
                <a:gd name="connsiteY29" fmla="*/ 0 h 302029"/>
                <a:gd name="connsiteX30" fmla="*/ 331084 w 1767519"/>
                <a:gd name="connsiteY30" fmla="*/ 302029 h 302029"/>
                <a:gd name="connsiteX31" fmla="*/ 205205 w 1767519"/>
                <a:gd name="connsiteY31" fmla="*/ 302029 h 302029"/>
                <a:gd name="connsiteX32" fmla="*/ 0 w 1767519"/>
                <a:gd name="connsiteY32" fmla="*/ 0 h 302029"/>
                <a:gd name="connsiteX33" fmla="*/ 125879 w 1767519"/>
                <a:gd name="connsiteY33" fmla="*/ 0 h 302029"/>
                <a:gd name="connsiteX34" fmla="*/ 125879 w 1767519"/>
                <a:gd name="connsiteY34" fmla="*/ 302029 h 302029"/>
                <a:gd name="connsiteX35" fmla="*/ 0 w 1767519"/>
                <a:gd name="connsiteY35" fmla="*/ 302029 h 302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67519" h="302029">
                  <a:moveTo>
                    <a:pt x="1641640" y="0"/>
                  </a:moveTo>
                  <a:lnTo>
                    <a:pt x="1767519" y="0"/>
                  </a:lnTo>
                  <a:lnTo>
                    <a:pt x="1767519" y="302029"/>
                  </a:lnTo>
                  <a:lnTo>
                    <a:pt x="1641640" y="302029"/>
                  </a:lnTo>
                  <a:close/>
                  <a:moveTo>
                    <a:pt x="1436435" y="0"/>
                  </a:moveTo>
                  <a:lnTo>
                    <a:pt x="1562314" y="0"/>
                  </a:lnTo>
                  <a:lnTo>
                    <a:pt x="1562314" y="302029"/>
                  </a:lnTo>
                  <a:lnTo>
                    <a:pt x="1436435" y="302029"/>
                  </a:lnTo>
                  <a:close/>
                  <a:moveTo>
                    <a:pt x="1231230" y="0"/>
                  </a:moveTo>
                  <a:lnTo>
                    <a:pt x="1357109" y="0"/>
                  </a:lnTo>
                  <a:lnTo>
                    <a:pt x="1357109" y="302029"/>
                  </a:lnTo>
                  <a:lnTo>
                    <a:pt x="1231230" y="302029"/>
                  </a:lnTo>
                  <a:close/>
                  <a:moveTo>
                    <a:pt x="1026025" y="0"/>
                  </a:moveTo>
                  <a:lnTo>
                    <a:pt x="1151904" y="0"/>
                  </a:lnTo>
                  <a:lnTo>
                    <a:pt x="1151904" y="302029"/>
                  </a:lnTo>
                  <a:lnTo>
                    <a:pt x="1026025" y="302029"/>
                  </a:lnTo>
                  <a:close/>
                  <a:moveTo>
                    <a:pt x="820820" y="0"/>
                  </a:moveTo>
                  <a:lnTo>
                    <a:pt x="946699" y="0"/>
                  </a:lnTo>
                  <a:lnTo>
                    <a:pt x="946699" y="302029"/>
                  </a:lnTo>
                  <a:lnTo>
                    <a:pt x="820820" y="302029"/>
                  </a:lnTo>
                  <a:close/>
                  <a:moveTo>
                    <a:pt x="615615" y="0"/>
                  </a:moveTo>
                  <a:lnTo>
                    <a:pt x="741494" y="0"/>
                  </a:lnTo>
                  <a:lnTo>
                    <a:pt x="741494" y="302029"/>
                  </a:lnTo>
                  <a:lnTo>
                    <a:pt x="615615" y="302029"/>
                  </a:lnTo>
                  <a:close/>
                  <a:moveTo>
                    <a:pt x="410410" y="0"/>
                  </a:moveTo>
                  <a:lnTo>
                    <a:pt x="536289" y="0"/>
                  </a:lnTo>
                  <a:lnTo>
                    <a:pt x="536289" y="302029"/>
                  </a:lnTo>
                  <a:lnTo>
                    <a:pt x="410410" y="302029"/>
                  </a:lnTo>
                  <a:close/>
                  <a:moveTo>
                    <a:pt x="205205" y="0"/>
                  </a:moveTo>
                  <a:lnTo>
                    <a:pt x="331084" y="0"/>
                  </a:lnTo>
                  <a:lnTo>
                    <a:pt x="331084" y="302029"/>
                  </a:lnTo>
                  <a:lnTo>
                    <a:pt x="205205" y="302029"/>
                  </a:lnTo>
                  <a:close/>
                  <a:moveTo>
                    <a:pt x="0" y="0"/>
                  </a:moveTo>
                  <a:lnTo>
                    <a:pt x="125879" y="0"/>
                  </a:lnTo>
                  <a:lnTo>
                    <a:pt x="125879" y="302029"/>
                  </a:lnTo>
                  <a:lnTo>
                    <a:pt x="0" y="30202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DEF9436-1133-CC22-7203-C5ACC8158F95}"/>
                </a:ext>
              </a:extLst>
            </p:cNvPr>
            <p:cNvSpPr/>
            <p:nvPr/>
          </p:nvSpPr>
          <p:spPr>
            <a:xfrm rot="2662288">
              <a:off x="6834634" y="4313379"/>
              <a:ext cx="410154" cy="408790"/>
            </a:xfrm>
            <a:custGeom>
              <a:avLst/>
              <a:gdLst>
                <a:gd name="connsiteX0" fmla="*/ 7433 w 410154"/>
                <a:gd name="connsiteY0" fmla="*/ 0 h 408790"/>
                <a:gd name="connsiteX1" fmla="*/ 410154 w 410154"/>
                <a:gd name="connsiteY1" fmla="*/ 23824 h 408790"/>
                <a:gd name="connsiteX2" fmla="*/ 406789 w 410154"/>
                <a:gd name="connsiteY2" fmla="*/ 80707 h 408790"/>
                <a:gd name="connsiteX3" fmla="*/ 406789 w 410154"/>
                <a:gd name="connsiteY3" fmla="*/ 408790 h 408790"/>
                <a:gd name="connsiteX4" fmla="*/ 280910 w 410154"/>
                <a:gd name="connsiteY4" fmla="*/ 408790 h 408790"/>
                <a:gd name="connsiteX5" fmla="*/ 280910 w 410154"/>
                <a:gd name="connsiteY5" fmla="*/ 142277 h 408790"/>
                <a:gd name="connsiteX6" fmla="*/ 0 w 410154"/>
                <a:gd name="connsiteY6" fmla="*/ 125659 h 40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154" h="408790">
                  <a:moveTo>
                    <a:pt x="7433" y="0"/>
                  </a:moveTo>
                  <a:lnTo>
                    <a:pt x="410154" y="23824"/>
                  </a:lnTo>
                  <a:lnTo>
                    <a:pt x="406789" y="80707"/>
                  </a:lnTo>
                  <a:lnTo>
                    <a:pt x="406789" y="408790"/>
                  </a:lnTo>
                  <a:lnTo>
                    <a:pt x="280910" y="408790"/>
                  </a:lnTo>
                  <a:lnTo>
                    <a:pt x="280910" y="142277"/>
                  </a:lnTo>
                  <a:lnTo>
                    <a:pt x="0" y="1256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3D4FF125-5BEA-2B4D-4C9F-F3CB015C40D0}"/>
              </a:ext>
            </a:extLst>
          </p:cNvPr>
          <p:cNvSpPr/>
          <p:nvPr/>
        </p:nvSpPr>
        <p:spPr>
          <a:xfrm>
            <a:off x="2211749" y="5088448"/>
            <a:ext cx="2409819" cy="623151"/>
          </a:xfrm>
          <a:custGeom>
            <a:avLst/>
            <a:gdLst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1309 w 2409819"/>
              <a:gd name="connsiteY18" fmla="*/ 192766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409819" h="623151">
                <a:moveTo>
                  <a:pt x="2723" y="281734"/>
                </a:moveTo>
                <a:cubicBezTo>
                  <a:pt x="15080" y="266494"/>
                  <a:pt x="78923" y="206358"/>
                  <a:pt x="131233" y="172995"/>
                </a:cubicBezTo>
                <a:cubicBezTo>
                  <a:pt x="183543" y="139632"/>
                  <a:pt x="254389" y="102150"/>
                  <a:pt x="316585" y="81555"/>
                </a:cubicBezTo>
                <a:cubicBezTo>
                  <a:pt x="378781" y="60960"/>
                  <a:pt x="438916" y="51075"/>
                  <a:pt x="504407" y="49427"/>
                </a:cubicBezTo>
                <a:cubicBezTo>
                  <a:pt x="569898" y="47779"/>
                  <a:pt x="647334" y="57253"/>
                  <a:pt x="709530" y="71669"/>
                </a:cubicBezTo>
                <a:cubicBezTo>
                  <a:pt x="771726" y="86085"/>
                  <a:pt x="819916" y="104620"/>
                  <a:pt x="877581" y="135924"/>
                </a:cubicBezTo>
                <a:cubicBezTo>
                  <a:pt x="935246" y="167228"/>
                  <a:pt x="996618" y="219950"/>
                  <a:pt x="1055519" y="259492"/>
                </a:cubicBezTo>
                <a:cubicBezTo>
                  <a:pt x="1114420" y="299034"/>
                  <a:pt x="1177027" y="346401"/>
                  <a:pt x="1230985" y="373174"/>
                </a:cubicBezTo>
                <a:cubicBezTo>
                  <a:pt x="1284943" y="399947"/>
                  <a:pt x="1326544" y="408597"/>
                  <a:pt x="1379266" y="420130"/>
                </a:cubicBezTo>
                <a:cubicBezTo>
                  <a:pt x="1431988" y="431663"/>
                  <a:pt x="1491301" y="441548"/>
                  <a:pt x="1547318" y="442372"/>
                </a:cubicBezTo>
                <a:cubicBezTo>
                  <a:pt x="1603335" y="443196"/>
                  <a:pt x="1644937" y="443196"/>
                  <a:pt x="1715370" y="425073"/>
                </a:cubicBezTo>
                <a:cubicBezTo>
                  <a:pt x="1785803" y="406950"/>
                  <a:pt x="1884246" y="380589"/>
                  <a:pt x="1969919" y="333633"/>
                </a:cubicBezTo>
                <a:cubicBezTo>
                  <a:pt x="2055592" y="286677"/>
                  <a:pt x="2142501" y="215008"/>
                  <a:pt x="2229411" y="143339"/>
                </a:cubicBezTo>
                <a:cubicBezTo>
                  <a:pt x="2160214" y="128511"/>
                  <a:pt x="2125614" y="118625"/>
                  <a:pt x="2073716" y="106268"/>
                </a:cubicBezTo>
                <a:lnTo>
                  <a:pt x="2100900" y="0"/>
                </a:lnTo>
                <a:lnTo>
                  <a:pt x="2409819" y="91440"/>
                </a:lnTo>
                <a:lnTo>
                  <a:pt x="2335679" y="390474"/>
                </a:lnTo>
                <a:lnTo>
                  <a:pt x="2231882" y="360817"/>
                </a:lnTo>
                <a:cubicBezTo>
                  <a:pt x="2250005" y="300681"/>
                  <a:pt x="2279250" y="212125"/>
                  <a:pt x="2281309" y="192766"/>
                </a:cubicBezTo>
                <a:cubicBezTo>
                  <a:pt x="2283368" y="173407"/>
                  <a:pt x="2265657" y="218715"/>
                  <a:pt x="2244239" y="244664"/>
                </a:cubicBezTo>
                <a:cubicBezTo>
                  <a:pt x="2222821" y="270613"/>
                  <a:pt x="2198519" y="306036"/>
                  <a:pt x="2152799" y="348461"/>
                </a:cubicBezTo>
                <a:cubicBezTo>
                  <a:pt x="2107079" y="390886"/>
                  <a:pt x="2024289" y="460907"/>
                  <a:pt x="1969919" y="499213"/>
                </a:cubicBezTo>
                <a:cubicBezTo>
                  <a:pt x="1915549" y="537519"/>
                  <a:pt x="1883009" y="557701"/>
                  <a:pt x="1826580" y="578296"/>
                </a:cubicBezTo>
                <a:cubicBezTo>
                  <a:pt x="1770151" y="598891"/>
                  <a:pt x="1700542" y="619898"/>
                  <a:pt x="1631344" y="622781"/>
                </a:cubicBezTo>
                <a:cubicBezTo>
                  <a:pt x="1562146" y="625664"/>
                  <a:pt x="1478119" y="611248"/>
                  <a:pt x="1411393" y="595596"/>
                </a:cubicBezTo>
                <a:cubicBezTo>
                  <a:pt x="1344667" y="579944"/>
                  <a:pt x="1299771" y="567587"/>
                  <a:pt x="1230985" y="528869"/>
                </a:cubicBezTo>
                <a:cubicBezTo>
                  <a:pt x="1162199" y="490151"/>
                  <a:pt x="1060874" y="413952"/>
                  <a:pt x="998678" y="363289"/>
                </a:cubicBezTo>
                <a:cubicBezTo>
                  <a:pt x="936482" y="312626"/>
                  <a:pt x="908886" y="265258"/>
                  <a:pt x="857811" y="224893"/>
                </a:cubicBezTo>
                <a:cubicBezTo>
                  <a:pt x="806736" y="184528"/>
                  <a:pt x="744952" y="144986"/>
                  <a:pt x="692230" y="121096"/>
                </a:cubicBezTo>
                <a:cubicBezTo>
                  <a:pt x="639508" y="97206"/>
                  <a:pt x="593376" y="86909"/>
                  <a:pt x="541478" y="81555"/>
                </a:cubicBezTo>
                <a:cubicBezTo>
                  <a:pt x="489580" y="76201"/>
                  <a:pt x="432327" y="79084"/>
                  <a:pt x="380840" y="88969"/>
                </a:cubicBezTo>
                <a:cubicBezTo>
                  <a:pt x="329354" y="98854"/>
                  <a:pt x="286517" y="111623"/>
                  <a:pt x="232559" y="140867"/>
                </a:cubicBezTo>
                <a:cubicBezTo>
                  <a:pt x="178601" y="170111"/>
                  <a:pt x="92104" y="237250"/>
                  <a:pt x="57093" y="264435"/>
                </a:cubicBezTo>
                <a:cubicBezTo>
                  <a:pt x="22082" y="291620"/>
                  <a:pt x="-9634" y="296974"/>
                  <a:pt x="2723" y="281734"/>
                </a:cubicBezTo>
                <a:close/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B91FE1F-D642-6AAD-0D20-DAC3BF6F8847}"/>
              </a:ext>
            </a:extLst>
          </p:cNvPr>
          <p:cNvSpPr/>
          <p:nvPr/>
        </p:nvSpPr>
        <p:spPr>
          <a:xfrm>
            <a:off x="2224093" y="5794141"/>
            <a:ext cx="2409819" cy="623151"/>
          </a:xfrm>
          <a:custGeom>
            <a:avLst/>
            <a:gdLst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6252 w 2409819"/>
              <a:gd name="connsiteY18" fmla="*/ 180409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  <a:gd name="connsiteX0" fmla="*/ 2723 w 2409819"/>
              <a:gd name="connsiteY0" fmla="*/ 281734 h 623151"/>
              <a:gd name="connsiteX1" fmla="*/ 131233 w 2409819"/>
              <a:gd name="connsiteY1" fmla="*/ 172995 h 623151"/>
              <a:gd name="connsiteX2" fmla="*/ 316585 w 2409819"/>
              <a:gd name="connsiteY2" fmla="*/ 81555 h 623151"/>
              <a:gd name="connsiteX3" fmla="*/ 504407 w 2409819"/>
              <a:gd name="connsiteY3" fmla="*/ 49427 h 623151"/>
              <a:gd name="connsiteX4" fmla="*/ 709530 w 2409819"/>
              <a:gd name="connsiteY4" fmla="*/ 71669 h 623151"/>
              <a:gd name="connsiteX5" fmla="*/ 877581 w 2409819"/>
              <a:gd name="connsiteY5" fmla="*/ 135924 h 623151"/>
              <a:gd name="connsiteX6" fmla="*/ 1055519 w 2409819"/>
              <a:gd name="connsiteY6" fmla="*/ 259492 h 623151"/>
              <a:gd name="connsiteX7" fmla="*/ 1230985 w 2409819"/>
              <a:gd name="connsiteY7" fmla="*/ 373174 h 623151"/>
              <a:gd name="connsiteX8" fmla="*/ 1379266 w 2409819"/>
              <a:gd name="connsiteY8" fmla="*/ 420130 h 623151"/>
              <a:gd name="connsiteX9" fmla="*/ 1547318 w 2409819"/>
              <a:gd name="connsiteY9" fmla="*/ 442372 h 623151"/>
              <a:gd name="connsiteX10" fmla="*/ 1715370 w 2409819"/>
              <a:gd name="connsiteY10" fmla="*/ 425073 h 623151"/>
              <a:gd name="connsiteX11" fmla="*/ 1969919 w 2409819"/>
              <a:gd name="connsiteY11" fmla="*/ 333633 h 623151"/>
              <a:gd name="connsiteX12" fmla="*/ 2229411 w 2409819"/>
              <a:gd name="connsiteY12" fmla="*/ 143339 h 623151"/>
              <a:gd name="connsiteX13" fmla="*/ 2073716 w 2409819"/>
              <a:gd name="connsiteY13" fmla="*/ 106268 h 623151"/>
              <a:gd name="connsiteX14" fmla="*/ 2100900 w 2409819"/>
              <a:gd name="connsiteY14" fmla="*/ 0 h 623151"/>
              <a:gd name="connsiteX15" fmla="*/ 2409819 w 2409819"/>
              <a:gd name="connsiteY15" fmla="*/ 91440 h 623151"/>
              <a:gd name="connsiteX16" fmla="*/ 2335679 w 2409819"/>
              <a:gd name="connsiteY16" fmla="*/ 390474 h 623151"/>
              <a:gd name="connsiteX17" fmla="*/ 2231882 w 2409819"/>
              <a:gd name="connsiteY17" fmla="*/ 360817 h 623151"/>
              <a:gd name="connsiteX18" fmla="*/ 2281309 w 2409819"/>
              <a:gd name="connsiteY18" fmla="*/ 192766 h 623151"/>
              <a:gd name="connsiteX19" fmla="*/ 2244239 w 2409819"/>
              <a:gd name="connsiteY19" fmla="*/ 244664 h 623151"/>
              <a:gd name="connsiteX20" fmla="*/ 2152799 w 2409819"/>
              <a:gd name="connsiteY20" fmla="*/ 348461 h 623151"/>
              <a:gd name="connsiteX21" fmla="*/ 1969919 w 2409819"/>
              <a:gd name="connsiteY21" fmla="*/ 499213 h 623151"/>
              <a:gd name="connsiteX22" fmla="*/ 1826580 w 2409819"/>
              <a:gd name="connsiteY22" fmla="*/ 578296 h 623151"/>
              <a:gd name="connsiteX23" fmla="*/ 1631344 w 2409819"/>
              <a:gd name="connsiteY23" fmla="*/ 622781 h 623151"/>
              <a:gd name="connsiteX24" fmla="*/ 1411393 w 2409819"/>
              <a:gd name="connsiteY24" fmla="*/ 595596 h 623151"/>
              <a:gd name="connsiteX25" fmla="*/ 1230985 w 2409819"/>
              <a:gd name="connsiteY25" fmla="*/ 528869 h 623151"/>
              <a:gd name="connsiteX26" fmla="*/ 998678 w 2409819"/>
              <a:gd name="connsiteY26" fmla="*/ 363289 h 623151"/>
              <a:gd name="connsiteX27" fmla="*/ 857811 w 2409819"/>
              <a:gd name="connsiteY27" fmla="*/ 224893 h 623151"/>
              <a:gd name="connsiteX28" fmla="*/ 692230 w 2409819"/>
              <a:gd name="connsiteY28" fmla="*/ 121096 h 623151"/>
              <a:gd name="connsiteX29" fmla="*/ 541478 w 2409819"/>
              <a:gd name="connsiteY29" fmla="*/ 81555 h 623151"/>
              <a:gd name="connsiteX30" fmla="*/ 380840 w 2409819"/>
              <a:gd name="connsiteY30" fmla="*/ 88969 h 623151"/>
              <a:gd name="connsiteX31" fmla="*/ 232559 w 2409819"/>
              <a:gd name="connsiteY31" fmla="*/ 140867 h 623151"/>
              <a:gd name="connsiteX32" fmla="*/ 57093 w 2409819"/>
              <a:gd name="connsiteY32" fmla="*/ 264435 h 623151"/>
              <a:gd name="connsiteX33" fmla="*/ 2723 w 2409819"/>
              <a:gd name="connsiteY33" fmla="*/ 281734 h 62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409819" h="623151">
                <a:moveTo>
                  <a:pt x="2723" y="281734"/>
                </a:moveTo>
                <a:cubicBezTo>
                  <a:pt x="15080" y="266494"/>
                  <a:pt x="78923" y="206358"/>
                  <a:pt x="131233" y="172995"/>
                </a:cubicBezTo>
                <a:cubicBezTo>
                  <a:pt x="183543" y="139632"/>
                  <a:pt x="254389" y="102150"/>
                  <a:pt x="316585" y="81555"/>
                </a:cubicBezTo>
                <a:cubicBezTo>
                  <a:pt x="378781" y="60960"/>
                  <a:pt x="438916" y="51075"/>
                  <a:pt x="504407" y="49427"/>
                </a:cubicBezTo>
                <a:cubicBezTo>
                  <a:pt x="569898" y="47779"/>
                  <a:pt x="647334" y="57253"/>
                  <a:pt x="709530" y="71669"/>
                </a:cubicBezTo>
                <a:cubicBezTo>
                  <a:pt x="771726" y="86085"/>
                  <a:pt x="819916" y="104620"/>
                  <a:pt x="877581" y="135924"/>
                </a:cubicBezTo>
                <a:cubicBezTo>
                  <a:pt x="935246" y="167228"/>
                  <a:pt x="996618" y="219950"/>
                  <a:pt x="1055519" y="259492"/>
                </a:cubicBezTo>
                <a:cubicBezTo>
                  <a:pt x="1114420" y="299034"/>
                  <a:pt x="1177027" y="346401"/>
                  <a:pt x="1230985" y="373174"/>
                </a:cubicBezTo>
                <a:cubicBezTo>
                  <a:pt x="1284943" y="399947"/>
                  <a:pt x="1326544" y="408597"/>
                  <a:pt x="1379266" y="420130"/>
                </a:cubicBezTo>
                <a:cubicBezTo>
                  <a:pt x="1431988" y="431663"/>
                  <a:pt x="1491301" y="441548"/>
                  <a:pt x="1547318" y="442372"/>
                </a:cubicBezTo>
                <a:cubicBezTo>
                  <a:pt x="1603335" y="443196"/>
                  <a:pt x="1644937" y="443196"/>
                  <a:pt x="1715370" y="425073"/>
                </a:cubicBezTo>
                <a:cubicBezTo>
                  <a:pt x="1785803" y="406950"/>
                  <a:pt x="1884246" y="380589"/>
                  <a:pt x="1969919" y="333633"/>
                </a:cubicBezTo>
                <a:cubicBezTo>
                  <a:pt x="2055592" y="286677"/>
                  <a:pt x="2142501" y="215008"/>
                  <a:pt x="2229411" y="143339"/>
                </a:cubicBezTo>
                <a:cubicBezTo>
                  <a:pt x="2160214" y="128511"/>
                  <a:pt x="2125614" y="118625"/>
                  <a:pt x="2073716" y="106268"/>
                </a:cubicBezTo>
                <a:lnTo>
                  <a:pt x="2100900" y="0"/>
                </a:lnTo>
                <a:lnTo>
                  <a:pt x="2409819" y="91440"/>
                </a:lnTo>
                <a:lnTo>
                  <a:pt x="2335679" y="390474"/>
                </a:lnTo>
                <a:lnTo>
                  <a:pt x="2231882" y="360817"/>
                </a:lnTo>
                <a:cubicBezTo>
                  <a:pt x="2250005" y="300681"/>
                  <a:pt x="2279250" y="212125"/>
                  <a:pt x="2281309" y="192766"/>
                </a:cubicBezTo>
                <a:cubicBezTo>
                  <a:pt x="2283368" y="173407"/>
                  <a:pt x="2265657" y="218715"/>
                  <a:pt x="2244239" y="244664"/>
                </a:cubicBezTo>
                <a:cubicBezTo>
                  <a:pt x="2222821" y="270613"/>
                  <a:pt x="2198519" y="306036"/>
                  <a:pt x="2152799" y="348461"/>
                </a:cubicBezTo>
                <a:cubicBezTo>
                  <a:pt x="2107079" y="390886"/>
                  <a:pt x="2024289" y="460907"/>
                  <a:pt x="1969919" y="499213"/>
                </a:cubicBezTo>
                <a:cubicBezTo>
                  <a:pt x="1915549" y="537519"/>
                  <a:pt x="1883009" y="557701"/>
                  <a:pt x="1826580" y="578296"/>
                </a:cubicBezTo>
                <a:cubicBezTo>
                  <a:pt x="1770151" y="598891"/>
                  <a:pt x="1700542" y="619898"/>
                  <a:pt x="1631344" y="622781"/>
                </a:cubicBezTo>
                <a:cubicBezTo>
                  <a:pt x="1562146" y="625664"/>
                  <a:pt x="1478119" y="611248"/>
                  <a:pt x="1411393" y="595596"/>
                </a:cubicBezTo>
                <a:cubicBezTo>
                  <a:pt x="1344667" y="579944"/>
                  <a:pt x="1299771" y="567587"/>
                  <a:pt x="1230985" y="528869"/>
                </a:cubicBezTo>
                <a:cubicBezTo>
                  <a:pt x="1162199" y="490151"/>
                  <a:pt x="1060874" y="413952"/>
                  <a:pt x="998678" y="363289"/>
                </a:cubicBezTo>
                <a:cubicBezTo>
                  <a:pt x="936482" y="312626"/>
                  <a:pt x="908886" y="265258"/>
                  <a:pt x="857811" y="224893"/>
                </a:cubicBezTo>
                <a:cubicBezTo>
                  <a:pt x="806736" y="184528"/>
                  <a:pt x="744952" y="144986"/>
                  <a:pt x="692230" y="121096"/>
                </a:cubicBezTo>
                <a:cubicBezTo>
                  <a:pt x="639508" y="97206"/>
                  <a:pt x="593376" y="86909"/>
                  <a:pt x="541478" y="81555"/>
                </a:cubicBezTo>
                <a:cubicBezTo>
                  <a:pt x="489580" y="76201"/>
                  <a:pt x="432327" y="79084"/>
                  <a:pt x="380840" y="88969"/>
                </a:cubicBezTo>
                <a:cubicBezTo>
                  <a:pt x="329354" y="98854"/>
                  <a:pt x="286517" y="111623"/>
                  <a:pt x="232559" y="140867"/>
                </a:cubicBezTo>
                <a:cubicBezTo>
                  <a:pt x="178601" y="170111"/>
                  <a:pt x="92104" y="237250"/>
                  <a:pt x="57093" y="264435"/>
                </a:cubicBezTo>
                <a:cubicBezTo>
                  <a:pt x="22082" y="291620"/>
                  <a:pt x="-9634" y="296974"/>
                  <a:pt x="2723" y="281734"/>
                </a:cubicBezTo>
                <a:close/>
              </a:path>
            </a:pathLst>
          </a:custGeom>
          <a:solidFill>
            <a:srgbClr val="BFE1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1C8B72DB-5179-1236-6502-34E194D865AD}"/>
              </a:ext>
            </a:extLst>
          </p:cNvPr>
          <p:cNvSpPr/>
          <p:nvPr/>
        </p:nvSpPr>
        <p:spPr>
          <a:xfrm>
            <a:off x="286438" y="418799"/>
            <a:ext cx="881429" cy="389060"/>
          </a:xfrm>
          <a:custGeom>
            <a:avLst/>
            <a:gdLst>
              <a:gd name="connsiteX0" fmla="*/ 0 w 881429"/>
              <a:gd name="connsiteY0" fmla="*/ 160460 h 389060"/>
              <a:gd name="connsiteX1" fmla="*/ 731959 w 881429"/>
              <a:gd name="connsiteY1" fmla="*/ 160460 h 389060"/>
              <a:gd name="connsiteX2" fmla="*/ 624254 w 881429"/>
              <a:gd name="connsiteY2" fmla="*/ 54952 h 389060"/>
              <a:gd name="connsiteX3" fmla="*/ 685800 w 881429"/>
              <a:gd name="connsiteY3" fmla="*/ 0 h 389060"/>
              <a:gd name="connsiteX4" fmla="*/ 881429 w 881429"/>
              <a:gd name="connsiteY4" fmla="*/ 195629 h 389060"/>
              <a:gd name="connsiteX5" fmla="*/ 687998 w 881429"/>
              <a:gd name="connsiteY5" fmla="*/ 389060 h 389060"/>
              <a:gd name="connsiteX6" fmla="*/ 635244 w 881429"/>
              <a:gd name="connsiteY6" fmla="*/ 329712 h 389060"/>
              <a:gd name="connsiteX7" fmla="*/ 731959 w 881429"/>
              <a:gd name="connsiteY7" fmla="*/ 230798 h 389060"/>
              <a:gd name="connsiteX8" fmla="*/ 2198 w 881429"/>
              <a:gd name="connsiteY8" fmla="*/ 230798 h 389060"/>
              <a:gd name="connsiteX9" fmla="*/ 0 w 881429"/>
              <a:gd name="connsiteY9" fmla="*/ 160460 h 38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1429" h="389060">
                <a:moveTo>
                  <a:pt x="0" y="160460"/>
                </a:moveTo>
                <a:lnTo>
                  <a:pt x="731959" y="160460"/>
                </a:lnTo>
                <a:lnTo>
                  <a:pt x="624254" y="54952"/>
                </a:lnTo>
                <a:lnTo>
                  <a:pt x="685800" y="0"/>
                </a:lnTo>
                <a:lnTo>
                  <a:pt x="881429" y="195629"/>
                </a:lnTo>
                <a:lnTo>
                  <a:pt x="687998" y="389060"/>
                </a:lnTo>
                <a:lnTo>
                  <a:pt x="635244" y="329712"/>
                </a:lnTo>
                <a:lnTo>
                  <a:pt x="731959" y="230798"/>
                </a:lnTo>
                <a:lnTo>
                  <a:pt x="2198" y="230798"/>
                </a:lnTo>
                <a:cubicBezTo>
                  <a:pt x="1465" y="207352"/>
                  <a:pt x="733" y="183906"/>
                  <a:pt x="0" y="16046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2">
                  <a:lumMod val="2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C1155C50-68F8-C210-B248-B14555525F5E}"/>
              </a:ext>
            </a:extLst>
          </p:cNvPr>
          <p:cNvSpPr/>
          <p:nvPr/>
        </p:nvSpPr>
        <p:spPr>
          <a:xfrm>
            <a:off x="1231609" y="462708"/>
            <a:ext cx="910454" cy="291520"/>
          </a:xfrm>
          <a:custGeom>
            <a:avLst/>
            <a:gdLst>
              <a:gd name="connsiteX0" fmla="*/ 0 w 899874"/>
              <a:gd name="connsiteY0" fmla="*/ 123144 h 291520"/>
              <a:gd name="connsiteX1" fmla="*/ 795704 w 899874"/>
              <a:gd name="connsiteY1" fmla="*/ 123144 h 291520"/>
              <a:gd name="connsiteX2" fmla="*/ 775921 w 899874"/>
              <a:gd name="connsiteY2" fmla="*/ 107758 h 291520"/>
              <a:gd name="connsiteX3" fmla="*/ 714375 w 899874"/>
              <a:gd name="connsiteY3" fmla="*/ 65994 h 291520"/>
              <a:gd name="connsiteX4" fmla="*/ 694592 w 899874"/>
              <a:gd name="connsiteY4" fmla="*/ 28627 h 291520"/>
              <a:gd name="connsiteX5" fmla="*/ 718771 w 899874"/>
              <a:gd name="connsiteY5" fmla="*/ 52 h 291520"/>
              <a:gd name="connsiteX6" fmla="*/ 771525 w 899874"/>
              <a:gd name="connsiteY6" fmla="*/ 24231 h 291520"/>
              <a:gd name="connsiteX7" fmla="*/ 885825 w 899874"/>
              <a:gd name="connsiteY7" fmla="*/ 107758 h 291520"/>
              <a:gd name="connsiteX8" fmla="*/ 896815 w 899874"/>
              <a:gd name="connsiteY8" fmla="*/ 151719 h 291520"/>
              <a:gd name="connsiteX9" fmla="*/ 874835 w 899874"/>
              <a:gd name="connsiteY9" fmla="*/ 189086 h 291520"/>
              <a:gd name="connsiteX10" fmla="*/ 723167 w 899874"/>
              <a:gd name="connsiteY10" fmla="*/ 288000 h 291520"/>
              <a:gd name="connsiteX11" fmla="*/ 679206 w 899874"/>
              <a:gd name="connsiteY11" fmla="*/ 266019 h 291520"/>
              <a:gd name="connsiteX12" fmla="*/ 705583 w 899874"/>
              <a:gd name="connsiteY12" fmla="*/ 233048 h 291520"/>
              <a:gd name="connsiteX13" fmla="*/ 811090 w 899874"/>
              <a:gd name="connsiteY13" fmla="*/ 151719 h 291520"/>
              <a:gd name="connsiteX14" fmla="*/ 780317 w 899874"/>
              <a:gd name="connsiteY14" fmla="*/ 153917 h 291520"/>
              <a:gd name="connsiteX15" fmla="*/ 0 w 899874"/>
              <a:gd name="connsiteY15" fmla="*/ 123144 h 291520"/>
              <a:gd name="connsiteX0" fmla="*/ 0 w 899874"/>
              <a:gd name="connsiteY0" fmla="*/ 123144 h 291520"/>
              <a:gd name="connsiteX1" fmla="*/ 795704 w 899874"/>
              <a:gd name="connsiteY1" fmla="*/ 123144 h 291520"/>
              <a:gd name="connsiteX2" fmla="*/ 775921 w 899874"/>
              <a:gd name="connsiteY2" fmla="*/ 107758 h 291520"/>
              <a:gd name="connsiteX3" fmla="*/ 714375 w 899874"/>
              <a:gd name="connsiteY3" fmla="*/ 65994 h 291520"/>
              <a:gd name="connsiteX4" fmla="*/ 694592 w 899874"/>
              <a:gd name="connsiteY4" fmla="*/ 28627 h 291520"/>
              <a:gd name="connsiteX5" fmla="*/ 718771 w 899874"/>
              <a:gd name="connsiteY5" fmla="*/ 52 h 291520"/>
              <a:gd name="connsiteX6" fmla="*/ 771525 w 899874"/>
              <a:gd name="connsiteY6" fmla="*/ 24231 h 291520"/>
              <a:gd name="connsiteX7" fmla="*/ 885825 w 899874"/>
              <a:gd name="connsiteY7" fmla="*/ 107758 h 291520"/>
              <a:gd name="connsiteX8" fmla="*/ 896815 w 899874"/>
              <a:gd name="connsiteY8" fmla="*/ 151719 h 291520"/>
              <a:gd name="connsiteX9" fmla="*/ 874835 w 899874"/>
              <a:gd name="connsiteY9" fmla="*/ 189086 h 291520"/>
              <a:gd name="connsiteX10" fmla="*/ 723167 w 899874"/>
              <a:gd name="connsiteY10" fmla="*/ 288000 h 291520"/>
              <a:gd name="connsiteX11" fmla="*/ 679206 w 899874"/>
              <a:gd name="connsiteY11" fmla="*/ 266019 h 291520"/>
              <a:gd name="connsiteX12" fmla="*/ 705583 w 899874"/>
              <a:gd name="connsiteY12" fmla="*/ 233048 h 291520"/>
              <a:gd name="connsiteX13" fmla="*/ 811090 w 899874"/>
              <a:gd name="connsiteY13" fmla="*/ 151719 h 291520"/>
              <a:gd name="connsiteX14" fmla="*/ 780317 w 899874"/>
              <a:gd name="connsiteY14" fmla="*/ 153917 h 291520"/>
              <a:gd name="connsiteX15" fmla="*/ 353890 w 899874"/>
              <a:gd name="connsiteY15" fmla="*/ 138531 h 291520"/>
              <a:gd name="connsiteX16" fmla="*/ 0 w 899874"/>
              <a:gd name="connsiteY16" fmla="*/ 123144 h 291520"/>
              <a:gd name="connsiteX0" fmla="*/ 0 w 899874"/>
              <a:gd name="connsiteY0" fmla="*/ 123144 h 291520"/>
              <a:gd name="connsiteX1" fmla="*/ 795704 w 899874"/>
              <a:gd name="connsiteY1" fmla="*/ 123144 h 291520"/>
              <a:gd name="connsiteX2" fmla="*/ 775921 w 899874"/>
              <a:gd name="connsiteY2" fmla="*/ 107758 h 291520"/>
              <a:gd name="connsiteX3" fmla="*/ 714375 w 899874"/>
              <a:gd name="connsiteY3" fmla="*/ 65994 h 291520"/>
              <a:gd name="connsiteX4" fmla="*/ 694592 w 899874"/>
              <a:gd name="connsiteY4" fmla="*/ 28627 h 291520"/>
              <a:gd name="connsiteX5" fmla="*/ 718771 w 899874"/>
              <a:gd name="connsiteY5" fmla="*/ 52 h 291520"/>
              <a:gd name="connsiteX6" fmla="*/ 771525 w 899874"/>
              <a:gd name="connsiteY6" fmla="*/ 24231 h 291520"/>
              <a:gd name="connsiteX7" fmla="*/ 885825 w 899874"/>
              <a:gd name="connsiteY7" fmla="*/ 107758 h 291520"/>
              <a:gd name="connsiteX8" fmla="*/ 896815 w 899874"/>
              <a:gd name="connsiteY8" fmla="*/ 151719 h 291520"/>
              <a:gd name="connsiteX9" fmla="*/ 874835 w 899874"/>
              <a:gd name="connsiteY9" fmla="*/ 189086 h 291520"/>
              <a:gd name="connsiteX10" fmla="*/ 723167 w 899874"/>
              <a:gd name="connsiteY10" fmla="*/ 288000 h 291520"/>
              <a:gd name="connsiteX11" fmla="*/ 679206 w 899874"/>
              <a:gd name="connsiteY11" fmla="*/ 266019 h 291520"/>
              <a:gd name="connsiteX12" fmla="*/ 705583 w 899874"/>
              <a:gd name="connsiteY12" fmla="*/ 233048 h 291520"/>
              <a:gd name="connsiteX13" fmla="*/ 811090 w 899874"/>
              <a:gd name="connsiteY13" fmla="*/ 151719 h 291520"/>
              <a:gd name="connsiteX14" fmla="*/ 780317 w 899874"/>
              <a:gd name="connsiteY14" fmla="*/ 153917 h 291520"/>
              <a:gd name="connsiteX15" fmla="*/ 2198 w 899874"/>
              <a:gd name="connsiteY15" fmla="*/ 147323 h 291520"/>
              <a:gd name="connsiteX16" fmla="*/ 0 w 899874"/>
              <a:gd name="connsiteY16" fmla="*/ 123144 h 291520"/>
              <a:gd name="connsiteX0" fmla="*/ 0 w 899874"/>
              <a:gd name="connsiteY0" fmla="*/ 123144 h 291520"/>
              <a:gd name="connsiteX1" fmla="*/ 795704 w 899874"/>
              <a:gd name="connsiteY1" fmla="*/ 123144 h 291520"/>
              <a:gd name="connsiteX2" fmla="*/ 775921 w 899874"/>
              <a:gd name="connsiteY2" fmla="*/ 107758 h 291520"/>
              <a:gd name="connsiteX3" fmla="*/ 714375 w 899874"/>
              <a:gd name="connsiteY3" fmla="*/ 65994 h 291520"/>
              <a:gd name="connsiteX4" fmla="*/ 694592 w 899874"/>
              <a:gd name="connsiteY4" fmla="*/ 28627 h 291520"/>
              <a:gd name="connsiteX5" fmla="*/ 718771 w 899874"/>
              <a:gd name="connsiteY5" fmla="*/ 52 h 291520"/>
              <a:gd name="connsiteX6" fmla="*/ 771525 w 899874"/>
              <a:gd name="connsiteY6" fmla="*/ 24231 h 291520"/>
              <a:gd name="connsiteX7" fmla="*/ 885825 w 899874"/>
              <a:gd name="connsiteY7" fmla="*/ 107758 h 291520"/>
              <a:gd name="connsiteX8" fmla="*/ 896815 w 899874"/>
              <a:gd name="connsiteY8" fmla="*/ 151719 h 291520"/>
              <a:gd name="connsiteX9" fmla="*/ 874835 w 899874"/>
              <a:gd name="connsiteY9" fmla="*/ 189086 h 291520"/>
              <a:gd name="connsiteX10" fmla="*/ 723167 w 899874"/>
              <a:gd name="connsiteY10" fmla="*/ 288000 h 291520"/>
              <a:gd name="connsiteX11" fmla="*/ 679206 w 899874"/>
              <a:gd name="connsiteY11" fmla="*/ 266019 h 291520"/>
              <a:gd name="connsiteX12" fmla="*/ 705583 w 899874"/>
              <a:gd name="connsiteY12" fmla="*/ 233048 h 291520"/>
              <a:gd name="connsiteX13" fmla="*/ 811090 w 899874"/>
              <a:gd name="connsiteY13" fmla="*/ 151719 h 291520"/>
              <a:gd name="connsiteX14" fmla="*/ 780317 w 899874"/>
              <a:gd name="connsiteY14" fmla="*/ 153917 h 291520"/>
              <a:gd name="connsiteX15" fmla="*/ 4396 w 899874"/>
              <a:gd name="connsiteY15" fmla="*/ 156115 h 291520"/>
              <a:gd name="connsiteX16" fmla="*/ 0 w 899874"/>
              <a:gd name="connsiteY16" fmla="*/ 123144 h 291520"/>
              <a:gd name="connsiteX0" fmla="*/ 2198 w 902072"/>
              <a:gd name="connsiteY0" fmla="*/ 123144 h 291520"/>
              <a:gd name="connsiteX1" fmla="*/ 797902 w 902072"/>
              <a:gd name="connsiteY1" fmla="*/ 123144 h 291520"/>
              <a:gd name="connsiteX2" fmla="*/ 778119 w 902072"/>
              <a:gd name="connsiteY2" fmla="*/ 107758 h 291520"/>
              <a:gd name="connsiteX3" fmla="*/ 716573 w 902072"/>
              <a:gd name="connsiteY3" fmla="*/ 65994 h 291520"/>
              <a:gd name="connsiteX4" fmla="*/ 696790 w 902072"/>
              <a:gd name="connsiteY4" fmla="*/ 28627 h 291520"/>
              <a:gd name="connsiteX5" fmla="*/ 720969 w 902072"/>
              <a:gd name="connsiteY5" fmla="*/ 52 h 291520"/>
              <a:gd name="connsiteX6" fmla="*/ 773723 w 902072"/>
              <a:gd name="connsiteY6" fmla="*/ 24231 h 291520"/>
              <a:gd name="connsiteX7" fmla="*/ 888023 w 902072"/>
              <a:gd name="connsiteY7" fmla="*/ 107758 h 291520"/>
              <a:gd name="connsiteX8" fmla="*/ 899013 w 902072"/>
              <a:gd name="connsiteY8" fmla="*/ 151719 h 291520"/>
              <a:gd name="connsiteX9" fmla="*/ 877033 w 902072"/>
              <a:gd name="connsiteY9" fmla="*/ 189086 h 291520"/>
              <a:gd name="connsiteX10" fmla="*/ 725365 w 902072"/>
              <a:gd name="connsiteY10" fmla="*/ 288000 h 291520"/>
              <a:gd name="connsiteX11" fmla="*/ 681404 w 902072"/>
              <a:gd name="connsiteY11" fmla="*/ 266019 h 291520"/>
              <a:gd name="connsiteX12" fmla="*/ 707781 w 902072"/>
              <a:gd name="connsiteY12" fmla="*/ 233048 h 291520"/>
              <a:gd name="connsiteX13" fmla="*/ 813288 w 902072"/>
              <a:gd name="connsiteY13" fmla="*/ 151719 h 291520"/>
              <a:gd name="connsiteX14" fmla="*/ 782515 w 902072"/>
              <a:gd name="connsiteY14" fmla="*/ 153917 h 291520"/>
              <a:gd name="connsiteX15" fmla="*/ 0 w 902072"/>
              <a:gd name="connsiteY15" fmla="*/ 145124 h 291520"/>
              <a:gd name="connsiteX16" fmla="*/ 2198 w 902072"/>
              <a:gd name="connsiteY16" fmla="*/ 123144 h 291520"/>
              <a:gd name="connsiteX0" fmla="*/ 0 w 899874"/>
              <a:gd name="connsiteY0" fmla="*/ 123144 h 291520"/>
              <a:gd name="connsiteX1" fmla="*/ 795704 w 899874"/>
              <a:gd name="connsiteY1" fmla="*/ 123144 h 291520"/>
              <a:gd name="connsiteX2" fmla="*/ 775921 w 899874"/>
              <a:gd name="connsiteY2" fmla="*/ 107758 h 291520"/>
              <a:gd name="connsiteX3" fmla="*/ 714375 w 899874"/>
              <a:gd name="connsiteY3" fmla="*/ 65994 h 291520"/>
              <a:gd name="connsiteX4" fmla="*/ 694592 w 899874"/>
              <a:gd name="connsiteY4" fmla="*/ 28627 h 291520"/>
              <a:gd name="connsiteX5" fmla="*/ 718771 w 899874"/>
              <a:gd name="connsiteY5" fmla="*/ 52 h 291520"/>
              <a:gd name="connsiteX6" fmla="*/ 771525 w 899874"/>
              <a:gd name="connsiteY6" fmla="*/ 24231 h 291520"/>
              <a:gd name="connsiteX7" fmla="*/ 885825 w 899874"/>
              <a:gd name="connsiteY7" fmla="*/ 107758 h 291520"/>
              <a:gd name="connsiteX8" fmla="*/ 896815 w 899874"/>
              <a:gd name="connsiteY8" fmla="*/ 151719 h 291520"/>
              <a:gd name="connsiteX9" fmla="*/ 874835 w 899874"/>
              <a:gd name="connsiteY9" fmla="*/ 189086 h 291520"/>
              <a:gd name="connsiteX10" fmla="*/ 723167 w 899874"/>
              <a:gd name="connsiteY10" fmla="*/ 288000 h 291520"/>
              <a:gd name="connsiteX11" fmla="*/ 679206 w 899874"/>
              <a:gd name="connsiteY11" fmla="*/ 266019 h 291520"/>
              <a:gd name="connsiteX12" fmla="*/ 705583 w 899874"/>
              <a:gd name="connsiteY12" fmla="*/ 233048 h 291520"/>
              <a:gd name="connsiteX13" fmla="*/ 811090 w 899874"/>
              <a:gd name="connsiteY13" fmla="*/ 151719 h 291520"/>
              <a:gd name="connsiteX14" fmla="*/ 780317 w 899874"/>
              <a:gd name="connsiteY14" fmla="*/ 153917 h 291520"/>
              <a:gd name="connsiteX15" fmla="*/ 2198 w 899874"/>
              <a:gd name="connsiteY15" fmla="*/ 149520 h 291520"/>
              <a:gd name="connsiteX16" fmla="*/ 0 w 899874"/>
              <a:gd name="connsiteY16" fmla="*/ 123144 h 291520"/>
              <a:gd name="connsiteX0" fmla="*/ 0 w 904573"/>
              <a:gd name="connsiteY0" fmla="*/ 123144 h 291520"/>
              <a:gd name="connsiteX1" fmla="*/ 795704 w 904573"/>
              <a:gd name="connsiteY1" fmla="*/ 123144 h 291520"/>
              <a:gd name="connsiteX2" fmla="*/ 775921 w 904573"/>
              <a:gd name="connsiteY2" fmla="*/ 107758 h 291520"/>
              <a:gd name="connsiteX3" fmla="*/ 714375 w 904573"/>
              <a:gd name="connsiteY3" fmla="*/ 65994 h 291520"/>
              <a:gd name="connsiteX4" fmla="*/ 694592 w 904573"/>
              <a:gd name="connsiteY4" fmla="*/ 28627 h 291520"/>
              <a:gd name="connsiteX5" fmla="*/ 718771 w 904573"/>
              <a:gd name="connsiteY5" fmla="*/ 52 h 291520"/>
              <a:gd name="connsiteX6" fmla="*/ 771525 w 904573"/>
              <a:gd name="connsiteY6" fmla="*/ 24231 h 291520"/>
              <a:gd name="connsiteX7" fmla="*/ 885825 w 904573"/>
              <a:gd name="connsiteY7" fmla="*/ 107758 h 291520"/>
              <a:gd name="connsiteX8" fmla="*/ 903409 w 904573"/>
              <a:gd name="connsiteY8" fmla="*/ 151719 h 291520"/>
              <a:gd name="connsiteX9" fmla="*/ 874835 w 904573"/>
              <a:gd name="connsiteY9" fmla="*/ 189086 h 291520"/>
              <a:gd name="connsiteX10" fmla="*/ 723167 w 904573"/>
              <a:gd name="connsiteY10" fmla="*/ 288000 h 291520"/>
              <a:gd name="connsiteX11" fmla="*/ 679206 w 904573"/>
              <a:gd name="connsiteY11" fmla="*/ 266019 h 291520"/>
              <a:gd name="connsiteX12" fmla="*/ 705583 w 904573"/>
              <a:gd name="connsiteY12" fmla="*/ 233048 h 291520"/>
              <a:gd name="connsiteX13" fmla="*/ 811090 w 904573"/>
              <a:gd name="connsiteY13" fmla="*/ 151719 h 291520"/>
              <a:gd name="connsiteX14" fmla="*/ 780317 w 904573"/>
              <a:gd name="connsiteY14" fmla="*/ 153917 h 291520"/>
              <a:gd name="connsiteX15" fmla="*/ 2198 w 904573"/>
              <a:gd name="connsiteY15" fmla="*/ 149520 h 291520"/>
              <a:gd name="connsiteX16" fmla="*/ 0 w 904573"/>
              <a:gd name="connsiteY16" fmla="*/ 123144 h 291520"/>
              <a:gd name="connsiteX0" fmla="*/ 0 w 910454"/>
              <a:gd name="connsiteY0" fmla="*/ 123144 h 291520"/>
              <a:gd name="connsiteX1" fmla="*/ 795704 w 910454"/>
              <a:gd name="connsiteY1" fmla="*/ 123144 h 291520"/>
              <a:gd name="connsiteX2" fmla="*/ 775921 w 910454"/>
              <a:gd name="connsiteY2" fmla="*/ 107758 h 291520"/>
              <a:gd name="connsiteX3" fmla="*/ 714375 w 910454"/>
              <a:gd name="connsiteY3" fmla="*/ 65994 h 291520"/>
              <a:gd name="connsiteX4" fmla="*/ 694592 w 910454"/>
              <a:gd name="connsiteY4" fmla="*/ 28627 h 291520"/>
              <a:gd name="connsiteX5" fmla="*/ 718771 w 910454"/>
              <a:gd name="connsiteY5" fmla="*/ 52 h 291520"/>
              <a:gd name="connsiteX6" fmla="*/ 771525 w 910454"/>
              <a:gd name="connsiteY6" fmla="*/ 24231 h 291520"/>
              <a:gd name="connsiteX7" fmla="*/ 885825 w 910454"/>
              <a:gd name="connsiteY7" fmla="*/ 107758 h 291520"/>
              <a:gd name="connsiteX8" fmla="*/ 910003 w 910454"/>
              <a:gd name="connsiteY8" fmla="*/ 151719 h 291520"/>
              <a:gd name="connsiteX9" fmla="*/ 874835 w 910454"/>
              <a:gd name="connsiteY9" fmla="*/ 189086 h 291520"/>
              <a:gd name="connsiteX10" fmla="*/ 723167 w 910454"/>
              <a:gd name="connsiteY10" fmla="*/ 288000 h 291520"/>
              <a:gd name="connsiteX11" fmla="*/ 679206 w 910454"/>
              <a:gd name="connsiteY11" fmla="*/ 266019 h 291520"/>
              <a:gd name="connsiteX12" fmla="*/ 705583 w 910454"/>
              <a:gd name="connsiteY12" fmla="*/ 233048 h 291520"/>
              <a:gd name="connsiteX13" fmla="*/ 811090 w 910454"/>
              <a:gd name="connsiteY13" fmla="*/ 151719 h 291520"/>
              <a:gd name="connsiteX14" fmla="*/ 780317 w 910454"/>
              <a:gd name="connsiteY14" fmla="*/ 153917 h 291520"/>
              <a:gd name="connsiteX15" fmla="*/ 2198 w 910454"/>
              <a:gd name="connsiteY15" fmla="*/ 149520 h 291520"/>
              <a:gd name="connsiteX16" fmla="*/ 0 w 910454"/>
              <a:gd name="connsiteY16" fmla="*/ 123144 h 29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0454" h="291520">
                <a:moveTo>
                  <a:pt x="0" y="123144"/>
                </a:moveTo>
                <a:lnTo>
                  <a:pt x="795704" y="123144"/>
                </a:lnTo>
                <a:cubicBezTo>
                  <a:pt x="789110" y="118015"/>
                  <a:pt x="789476" y="117283"/>
                  <a:pt x="775921" y="107758"/>
                </a:cubicBezTo>
                <a:cubicBezTo>
                  <a:pt x="762366" y="98233"/>
                  <a:pt x="727930" y="79182"/>
                  <a:pt x="714375" y="65994"/>
                </a:cubicBezTo>
                <a:cubicBezTo>
                  <a:pt x="700820" y="52805"/>
                  <a:pt x="693859" y="39617"/>
                  <a:pt x="694592" y="28627"/>
                </a:cubicBezTo>
                <a:cubicBezTo>
                  <a:pt x="695325" y="17637"/>
                  <a:pt x="705949" y="785"/>
                  <a:pt x="718771" y="52"/>
                </a:cubicBezTo>
                <a:cubicBezTo>
                  <a:pt x="731593" y="-681"/>
                  <a:pt x="743683" y="6280"/>
                  <a:pt x="771525" y="24231"/>
                </a:cubicBezTo>
                <a:cubicBezTo>
                  <a:pt x="799367" y="42182"/>
                  <a:pt x="862745" y="86510"/>
                  <a:pt x="885825" y="107758"/>
                </a:cubicBezTo>
                <a:cubicBezTo>
                  <a:pt x="908905" y="129006"/>
                  <a:pt x="911835" y="138164"/>
                  <a:pt x="910003" y="151719"/>
                </a:cubicBezTo>
                <a:cubicBezTo>
                  <a:pt x="908171" y="165274"/>
                  <a:pt x="905974" y="166372"/>
                  <a:pt x="874835" y="189086"/>
                </a:cubicBezTo>
                <a:cubicBezTo>
                  <a:pt x="843696" y="211800"/>
                  <a:pt x="755772" y="275178"/>
                  <a:pt x="723167" y="288000"/>
                </a:cubicBezTo>
                <a:cubicBezTo>
                  <a:pt x="690562" y="300822"/>
                  <a:pt x="682137" y="275178"/>
                  <a:pt x="679206" y="266019"/>
                </a:cubicBezTo>
                <a:cubicBezTo>
                  <a:pt x="676275" y="256860"/>
                  <a:pt x="683602" y="252098"/>
                  <a:pt x="705583" y="233048"/>
                </a:cubicBezTo>
                <a:cubicBezTo>
                  <a:pt x="727564" y="213998"/>
                  <a:pt x="807060" y="163076"/>
                  <a:pt x="811090" y="151719"/>
                </a:cubicBezTo>
                <a:lnTo>
                  <a:pt x="780317" y="153917"/>
                </a:lnTo>
                <a:lnTo>
                  <a:pt x="2198" y="149520"/>
                </a:lnTo>
                <a:lnTo>
                  <a:pt x="0" y="123144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E4B1073E-7298-23FF-5D3D-DF8EC2540B88}"/>
              </a:ext>
            </a:extLst>
          </p:cNvPr>
          <p:cNvSpPr/>
          <p:nvPr/>
        </p:nvSpPr>
        <p:spPr>
          <a:xfrm>
            <a:off x="260951" y="776891"/>
            <a:ext cx="1822206" cy="582490"/>
          </a:xfrm>
          <a:custGeom>
            <a:avLst/>
            <a:gdLst>
              <a:gd name="connsiteX0" fmla="*/ 4396 w 1822206"/>
              <a:gd name="connsiteY0" fmla="*/ 241789 h 582490"/>
              <a:gd name="connsiteX1" fmla="*/ 1589209 w 1822206"/>
              <a:gd name="connsiteY1" fmla="*/ 241789 h 582490"/>
              <a:gd name="connsiteX2" fmla="*/ 1437542 w 1822206"/>
              <a:gd name="connsiteY2" fmla="*/ 90122 h 582490"/>
              <a:gd name="connsiteX3" fmla="*/ 1527664 w 1822206"/>
              <a:gd name="connsiteY3" fmla="*/ 0 h 582490"/>
              <a:gd name="connsiteX4" fmla="*/ 1822206 w 1822206"/>
              <a:gd name="connsiteY4" fmla="*/ 294542 h 582490"/>
              <a:gd name="connsiteX5" fmla="*/ 1534258 w 1822206"/>
              <a:gd name="connsiteY5" fmla="*/ 582490 h 582490"/>
              <a:gd name="connsiteX6" fmla="*/ 1452929 w 1822206"/>
              <a:gd name="connsiteY6" fmla="*/ 501161 h 582490"/>
              <a:gd name="connsiteX7" fmla="*/ 1611190 w 1822206"/>
              <a:gd name="connsiteY7" fmla="*/ 342900 h 582490"/>
              <a:gd name="connsiteX8" fmla="*/ 17584 w 1822206"/>
              <a:gd name="connsiteY8" fmla="*/ 342900 h 582490"/>
              <a:gd name="connsiteX9" fmla="*/ 17584 w 1822206"/>
              <a:gd name="connsiteY9" fmla="*/ 342900 h 582490"/>
              <a:gd name="connsiteX10" fmla="*/ 0 w 1822206"/>
              <a:gd name="connsiteY10" fmla="*/ 342900 h 582490"/>
              <a:gd name="connsiteX11" fmla="*/ 4396 w 1822206"/>
              <a:gd name="connsiteY11" fmla="*/ 241789 h 582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2206" h="582490">
                <a:moveTo>
                  <a:pt x="4396" y="241789"/>
                </a:moveTo>
                <a:lnTo>
                  <a:pt x="1589209" y="241789"/>
                </a:lnTo>
                <a:lnTo>
                  <a:pt x="1437542" y="90122"/>
                </a:lnTo>
                <a:lnTo>
                  <a:pt x="1527664" y="0"/>
                </a:lnTo>
                <a:lnTo>
                  <a:pt x="1822206" y="294542"/>
                </a:lnTo>
                <a:lnTo>
                  <a:pt x="1534258" y="582490"/>
                </a:lnTo>
                <a:lnTo>
                  <a:pt x="1452929" y="501161"/>
                </a:lnTo>
                <a:lnTo>
                  <a:pt x="1611190" y="342900"/>
                </a:lnTo>
                <a:lnTo>
                  <a:pt x="17584" y="342900"/>
                </a:lnTo>
                <a:lnTo>
                  <a:pt x="17584" y="342900"/>
                </a:lnTo>
                <a:lnTo>
                  <a:pt x="0" y="342900"/>
                </a:lnTo>
                <a:lnTo>
                  <a:pt x="4396" y="241789"/>
                </a:lnTo>
                <a:close/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EC3BFA5C-577E-EECC-FFCB-EB8824CC4E42}"/>
              </a:ext>
            </a:extLst>
          </p:cNvPr>
          <p:cNvSpPr/>
          <p:nvPr/>
        </p:nvSpPr>
        <p:spPr>
          <a:xfrm>
            <a:off x="374734" y="2614845"/>
            <a:ext cx="1619225" cy="508539"/>
          </a:xfrm>
          <a:custGeom>
            <a:avLst/>
            <a:gdLst>
              <a:gd name="connsiteX0" fmla="*/ 1076668 w 1472621"/>
              <a:gd name="connsiteY0" fmla="*/ 131224 h 474905"/>
              <a:gd name="connsiteX1" fmla="*/ 1162068 w 1472621"/>
              <a:gd name="connsiteY1" fmla="*/ 131224 h 474905"/>
              <a:gd name="connsiteX2" fmla="*/ 1162068 w 1472621"/>
              <a:gd name="connsiteY2" fmla="*/ 343682 h 474905"/>
              <a:gd name="connsiteX3" fmla="*/ 1076668 w 1472621"/>
              <a:gd name="connsiteY3" fmla="*/ 343682 h 474905"/>
              <a:gd name="connsiteX4" fmla="*/ 943126 w 1472621"/>
              <a:gd name="connsiteY4" fmla="*/ 131224 h 474905"/>
              <a:gd name="connsiteX5" fmla="*/ 1028526 w 1472621"/>
              <a:gd name="connsiteY5" fmla="*/ 131224 h 474905"/>
              <a:gd name="connsiteX6" fmla="*/ 1028526 w 1472621"/>
              <a:gd name="connsiteY6" fmla="*/ 343682 h 474905"/>
              <a:gd name="connsiteX7" fmla="*/ 943126 w 1472621"/>
              <a:gd name="connsiteY7" fmla="*/ 343682 h 474905"/>
              <a:gd name="connsiteX8" fmla="*/ 809584 w 1472621"/>
              <a:gd name="connsiteY8" fmla="*/ 131224 h 474905"/>
              <a:gd name="connsiteX9" fmla="*/ 894984 w 1472621"/>
              <a:gd name="connsiteY9" fmla="*/ 131224 h 474905"/>
              <a:gd name="connsiteX10" fmla="*/ 894984 w 1472621"/>
              <a:gd name="connsiteY10" fmla="*/ 343682 h 474905"/>
              <a:gd name="connsiteX11" fmla="*/ 809584 w 1472621"/>
              <a:gd name="connsiteY11" fmla="*/ 343682 h 474905"/>
              <a:gd name="connsiteX12" fmla="*/ 676042 w 1472621"/>
              <a:gd name="connsiteY12" fmla="*/ 131224 h 474905"/>
              <a:gd name="connsiteX13" fmla="*/ 761442 w 1472621"/>
              <a:gd name="connsiteY13" fmla="*/ 131224 h 474905"/>
              <a:gd name="connsiteX14" fmla="*/ 761442 w 1472621"/>
              <a:gd name="connsiteY14" fmla="*/ 343682 h 474905"/>
              <a:gd name="connsiteX15" fmla="*/ 676042 w 1472621"/>
              <a:gd name="connsiteY15" fmla="*/ 343682 h 474905"/>
              <a:gd name="connsiteX16" fmla="*/ 546666 w 1472621"/>
              <a:gd name="connsiteY16" fmla="*/ 131224 h 474905"/>
              <a:gd name="connsiteX17" fmla="*/ 632066 w 1472621"/>
              <a:gd name="connsiteY17" fmla="*/ 131224 h 474905"/>
              <a:gd name="connsiteX18" fmla="*/ 632066 w 1472621"/>
              <a:gd name="connsiteY18" fmla="*/ 343682 h 474905"/>
              <a:gd name="connsiteX19" fmla="*/ 546666 w 1472621"/>
              <a:gd name="connsiteY19" fmla="*/ 343682 h 474905"/>
              <a:gd name="connsiteX20" fmla="*/ 413124 w 1472621"/>
              <a:gd name="connsiteY20" fmla="*/ 131224 h 474905"/>
              <a:gd name="connsiteX21" fmla="*/ 498524 w 1472621"/>
              <a:gd name="connsiteY21" fmla="*/ 131224 h 474905"/>
              <a:gd name="connsiteX22" fmla="*/ 498524 w 1472621"/>
              <a:gd name="connsiteY22" fmla="*/ 343682 h 474905"/>
              <a:gd name="connsiteX23" fmla="*/ 413124 w 1472621"/>
              <a:gd name="connsiteY23" fmla="*/ 343682 h 474905"/>
              <a:gd name="connsiteX24" fmla="*/ 279582 w 1472621"/>
              <a:gd name="connsiteY24" fmla="*/ 131224 h 474905"/>
              <a:gd name="connsiteX25" fmla="*/ 364982 w 1472621"/>
              <a:gd name="connsiteY25" fmla="*/ 131224 h 474905"/>
              <a:gd name="connsiteX26" fmla="*/ 364982 w 1472621"/>
              <a:gd name="connsiteY26" fmla="*/ 343682 h 474905"/>
              <a:gd name="connsiteX27" fmla="*/ 279582 w 1472621"/>
              <a:gd name="connsiteY27" fmla="*/ 343682 h 474905"/>
              <a:gd name="connsiteX28" fmla="*/ 139791 w 1472621"/>
              <a:gd name="connsiteY28" fmla="*/ 131224 h 474905"/>
              <a:gd name="connsiteX29" fmla="*/ 225191 w 1472621"/>
              <a:gd name="connsiteY29" fmla="*/ 131224 h 474905"/>
              <a:gd name="connsiteX30" fmla="*/ 225191 w 1472621"/>
              <a:gd name="connsiteY30" fmla="*/ 343682 h 474905"/>
              <a:gd name="connsiteX31" fmla="*/ 139791 w 1472621"/>
              <a:gd name="connsiteY31" fmla="*/ 343682 h 474905"/>
              <a:gd name="connsiteX32" fmla="*/ 0 w 1472621"/>
              <a:gd name="connsiteY32" fmla="*/ 131224 h 474905"/>
              <a:gd name="connsiteX33" fmla="*/ 85400 w 1472621"/>
              <a:gd name="connsiteY33" fmla="*/ 131224 h 474905"/>
              <a:gd name="connsiteX34" fmla="*/ 85400 w 1472621"/>
              <a:gd name="connsiteY34" fmla="*/ 343682 h 474905"/>
              <a:gd name="connsiteX35" fmla="*/ 0 w 1472621"/>
              <a:gd name="connsiteY35" fmla="*/ 343682 h 474905"/>
              <a:gd name="connsiteX36" fmla="*/ 1264330 w 1472621"/>
              <a:gd name="connsiteY36" fmla="*/ 0 h 474905"/>
              <a:gd name="connsiteX37" fmla="*/ 1472621 w 1472621"/>
              <a:gd name="connsiteY37" fmla="*/ 245784 h 474905"/>
              <a:gd name="connsiteX38" fmla="*/ 1266413 w 1472621"/>
              <a:gd name="connsiteY38" fmla="*/ 474905 h 474905"/>
              <a:gd name="connsiteX39" fmla="*/ 1183096 w 1472621"/>
              <a:gd name="connsiteY39" fmla="*/ 393671 h 474905"/>
              <a:gd name="connsiteX40" fmla="*/ 1330983 w 1472621"/>
              <a:gd name="connsiteY40" fmla="*/ 243701 h 474905"/>
              <a:gd name="connsiteX41" fmla="*/ 1185179 w 1472621"/>
              <a:gd name="connsiteY41" fmla="*/ 83317 h 47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472621" h="474905">
                <a:moveTo>
                  <a:pt x="1076668" y="131224"/>
                </a:moveTo>
                <a:lnTo>
                  <a:pt x="1162068" y="131224"/>
                </a:lnTo>
                <a:lnTo>
                  <a:pt x="1162068" y="343682"/>
                </a:lnTo>
                <a:lnTo>
                  <a:pt x="1076668" y="343682"/>
                </a:lnTo>
                <a:close/>
                <a:moveTo>
                  <a:pt x="943126" y="131224"/>
                </a:moveTo>
                <a:lnTo>
                  <a:pt x="1028526" y="131224"/>
                </a:lnTo>
                <a:lnTo>
                  <a:pt x="1028526" y="343682"/>
                </a:lnTo>
                <a:lnTo>
                  <a:pt x="943126" y="343682"/>
                </a:lnTo>
                <a:close/>
                <a:moveTo>
                  <a:pt x="809584" y="131224"/>
                </a:moveTo>
                <a:lnTo>
                  <a:pt x="894984" y="131224"/>
                </a:lnTo>
                <a:lnTo>
                  <a:pt x="894984" y="343682"/>
                </a:lnTo>
                <a:lnTo>
                  <a:pt x="809584" y="343682"/>
                </a:lnTo>
                <a:close/>
                <a:moveTo>
                  <a:pt x="676042" y="131224"/>
                </a:moveTo>
                <a:lnTo>
                  <a:pt x="761442" y="131224"/>
                </a:lnTo>
                <a:lnTo>
                  <a:pt x="761442" y="343682"/>
                </a:lnTo>
                <a:lnTo>
                  <a:pt x="676042" y="343682"/>
                </a:lnTo>
                <a:close/>
                <a:moveTo>
                  <a:pt x="546666" y="131224"/>
                </a:moveTo>
                <a:lnTo>
                  <a:pt x="632066" y="131224"/>
                </a:lnTo>
                <a:lnTo>
                  <a:pt x="632066" y="343682"/>
                </a:lnTo>
                <a:lnTo>
                  <a:pt x="546666" y="343682"/>
                </a:lnTo>
                <a:close/>
                <a:moveTo>
                  <a:pt x="413124" y="131224"/>
                </a:moveTo>
                <a:lnTo>
                  <a:pt x="498524" y="131224"/>
                </a:lnTo>
                <a:lnTo>
                  <a:pt x="498524" y="343682"/>
                </a:lnTo>
                <a:lnTo>
                  <a:pt x="413124" y="343682"/>
                </a:lnTo>
                <a:close/>
                <a:moveTo>
                  <a:pt x="279582" y="131224"/>
                </a:moveTo>
                <a:lnTo>
                  <a:pt x="364982" y="131224"/>
                </a:lnTo>
                <a:lnTo>
                  <a:pt x="364982" y="343682"/>
                </a:lnTo>
                <a:lnTo>
                  <a:pt x="279582" y="343682"/>
                </a:lnTo>
                <a:close/>
                <a:moveTo>
                  <a:pt x="139791" y="131224"/>
                </a:moveTo>
                <a:lnTo>
                  <a:pt x="225191" y="131224"/>
                </a:lnTo>
                <a:lnTo>
                  <a:pt x="225191" y="343682"/>
                </a:lnTo>
                <a:lnTo>
                  <a:pt x="139791" y="343682"/>
                </a:lnTo>
                <a:close/>
                <a:moveTo>
                  <a:pt x="0" y="131224"/>
                </a:moveTo>
                <a:lnTo>
                  <a:pt x="85400" y="131224"/>
                </a:lnTo>
                <a:lnTo>
                  <a:pt x="85400" y="343682"/>
                </a:lnTo>
                <a:lnTo>
                  <a:pt x="0" y="343682"/>
                </a:lnTo>
                <a:close/>
                <a:moveTo>
                  <a:pt x="1264330" y="0"/>
                </a:moveTo>
                <a:lnTo>
                  <a:pt x="1472621" y="245784"/>
                </a:lnTo>
                <a:lnTo>
                  <a:pt x="1266413" y="474905"/>
                </a:lnTo>
                <a:lnTo>
                  <a:pt x="1183096" y="393671"/>
                </a:lnTo>
                <a:lnTo>
                  <a:pt x="1330983" y="243701"/>
                </a:lnTo>
                <a:lnTo>
                  <a:pt x="1185179" y="83317"/>
                </a:lnTo>
                <a:close/>
              </a:path>
            </a:pathLst>
          </a:custGeom>
          <a:noFill/>
          <a:ln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2F411E6-199F-ABFF-80B4-23EE5230E3D6}"/>
              </a:ext>
            </a:extLst>
          </p:cNvPr>
          <p:cNvGrpSpPr/>
          <p:nvPr/>
        </p:nvGrpSpPr>
        <p:grpSpPr>
          <a:xfrm>
            <a:off x="290516" y="3307849"/>
            <a:ext cx="1652185" cy="262864"/>
            <a:chOff x="355837" y="2966847"/>
            <a:chExt cx="1461824" cy="186530"/>
          </a:xfrm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2905482-6605-1C2E-A222-6BD9E37F19C8}"/>
                </a:ext>
              </a:extLst>
            </p:cNvPr>
            <p:cNvSpPr/>
            <p:nvPr/>
          </p:nvSpPr>
          <p:spPr>
            <a:xfrm>
              <a:off x="355837" y="3001184"/>
              <a:ext cx="1368558" cy="133214"/>
            </a:xfrm>
            <a:custGeom>
              <a:avLst/>
              <a:gdLst>
                <a:gd name="connsiteX0" fmla="*/ 0 w 1368558"/>
                <a:gd name="connsiteY0" fmla="*/ 121780 h 133214"/>
                <a:gd name="connsiteX1" fmla="*/ 75017 w 1368558"/>
                <a:gd name="connsiteY1" fmla="*/ 38653 h 133214"/>
                <a:gd name="connsiteX2" fmla="*/ 139897 w 1368558"/>
                <a:gd name="connsiteY2" fmla="*/ 6213 h 133214"/>
                <a:gd name="connsiteX3" fmla="*/ 202749 w 1368558"/>
                <a:gd name="connsiteY3" fmla="*/ 24460 h 133214"/>
                <a:gd name="connsiteX4" fmla="*/ 247354 w 1368558"/>
                <a:gd name="connsiteY4" fmla="*/ 85285 h 133214"/>
                <a:gd name="connsiteX5" fmla="*/ 273711 w 1368558"/>
                <a:gd name="connsiteY5" fmla="*/ 123808 h 133214"/>
                <a:gd name="connsiteX6" fmla="*/ 324399 w 1368558"/>
                <a:gd name="connsiteY6" fmla="*/ 127863 h 133214"/>
                <a:gd name="connsiteX7" fmla="*/ 395361 w 1368558"/>
                <a:gd name="connsiteY7" fmla="*/ 58928 h 133214"/>
                <a:gd name="connsiteX8" fmla="*/ 439966 w 1368558"/>
                <a:gd name="connsiteY8" fmla="*/ 16350 h 133214"/>
                <a:gd name="connsiteX9" fmla="*/ 512956 w 1368558"/>
                <a:gd name="connsiteY9" fmla="*/ 10268 h 133214"/>
                <a:gd name="connsiteX10" fmla="*/ 559588 w 1368558"/>
                <a:gd name="connsiteY10" fmla="*/ 56900 h 133214"/>
                <a:gd name="connsiteX11" fmla="*/ 618385 w 1368558"/>
                <a:gd name="connsiteY11" fmla="*/ 123808 h 133214"/>
                <a:gd name="connsiteX12" fmla="*/ 669073 w 1368558"/>
                <a:gd name="connsiteY12" fmla="*/ 107588 h 133214"/>
                <a:gd name="connsiteX13" fmla="*/ 723815 w 1368558"/>
                <a:gd name="connsiteY13" fmla="*/ 36625 h 133214"/>
                <a:gd name="connsiteX14" fmla="*/ 746118 w 1368558"/>
                <a:gd name="connsiteY14" fmla="*/ 14323 h 133214"/>
                <a:gd name="connsiteX15" fmla="*/ 768420 w 1368558"/>
                <a:gd name="connsiteY15" fmla="*/ 4185 h 133214"/>
                <a:gd name="connsiteX16" fmla="*/ 798832 w 1368558"/>
                <a:gd name="connsiteY16" fmla="*/ 26488 h 133214"/>
                <a:gd name="connsiteX17" fmla="*/ 829245 w 1368558"/>
                <a:gd name="connsiteY17" fmla="*/ 83258 h 133214"/>
                <a:gd name="connsiteX18" fmla="*/ 853575 w 1368558"/>
                <a:gd name="connsiteY18" fmla="*/ 113670 h 133214"/>
                <a:gd name="connsiteX19" fmla="*/ 879932 w 1368558"/>
                <a:gd name="connsiteY19" fmla="*/ 117725 h 133214"/>
                <a:gd name="connsiteX20" fmla="*/ 930619 w 1368558"/>
                <a:gd name="connsiteY20" fmla="*/ 48790 h 133214"/>
                <a:gd name="connsiteX21" fmla="*/ 952922 w 1368558"/>
                <a:gd name="connsiteY21" fmla="*/ 6213 h 133214"/>
                <a:gd name="connsiteX22" fmla="*/ 983334 w 1368558"/>
                <a:gd name="connsiteY22" fmla="*/ 10268 h 133214"/>
                <a:gd name="connsiteX23" fmla="*/ 1029967 w 1368558"/>
                <a:gd name="connsiteY23" fmla="*/ 99478 h 133214"/>
                <a:gd name="connsiteX24" fmla="*/ 1064434 w 1368558"/>
                <a:gd name="connsiteY24" fmla="*/ 109615 h 133214"/>
                <a:gd name="connsiteX25" fmla="*/ 1088764 w 1368558"/>
                <a:gd name="connsiteY25" fmla="*/ 26488 h 133214"/>
                <a:gd name="connsiteX26" fmla="*/ 1100929 w 1368558"/>
                <a:gd name="connsiteY26" fmla="*/ 8240 h 133214"/>
                <a:gd name="connsiteX27" fmla="*/ 1111067 w 1368558"/>
                <a:gd name="connsiteY27" fmla="*/ 6213 h 133214"/>
                <a:gd name="connsiteX28" fmla="*/ 1129314 w 1368558"/>
                <a:gd name="connsiteY28" fmla="*/ 26488 h 133214"/>
                <a:gd name="connsiteX29" fmla="*/ 1143506 w 1368558"/>
                <a:gd name="connsiteY29" fmla="*/ 85285 h 133214"/>
                <a:gd name="connsiteX30" fmla="*/ 1169864 w 1368558"/>
                <a:gd name="connsiteY30" fmla="*/ 83258 h 133214"/>
                <a:gd name="connsiteX31" fmla="*/ 1192166 w 1368558"/>
                <a:gd name="connsiteY31" fmla="*/ 36625 h 133214"/>
                <a:gd name="connsiteX32" fmla="*/ 1212441 w 1368558"/>
                <a:gd name="connsiteY32" fmla="*/ 46763 h 133214"/>
                <a:gd name="connsiteX33" fmla="*/ 1222579 w 1368558"/>
                <a:gd name="connsiteY33" fmla="*/ 67038 h 133214"/>
                <a:gd name="connsiteX34" fmla="*/ 1246909 w 1368558"/>
                <a:gd name="connsiteY34" fmla="*/ 87313 h 133214"/>
                <a:gd name="connsiteX35" fmla="*/ 1257046 w 1368558"/>
                <a:gd name="connsiteY35" fmla="*/ 77175 h 133214"/>
                <a:gd name="connsiteX36" fmla="*/ 1259074 w 1368558"/>
                <a:gd name="connsiteY36" fmla="*/ 50818 h 133214"/>
                <a:gd name="connsiteX37" fmla="*/ 1279349 w 1368558"/>
                <a:gd name="connsiteY37" fmla="*/ 65010 h 133214"/>
                <a:gd name="connsiteX38" fmla="*/ 1299623 w 1368558"/>
                <a:gd name="connsiteY38" fmla="*/ 85285 h 133214"/>
                <a:gd name="connsiteX39" fmla="*/ 1315843 w 1368558"/>
                <a:gd name="connsiteY39" fmla="*/ 77175 h 133214"/>
                <a:gd name="connsiteX40" fmla="*/ 1332063 w 1368558"/>
                <a:gd name="connsiteY40" fmla="*/ 60955 h 133214"/>
                <a:gd name="connsiteX41" fmla="*/ 1368558 w 1368558"/>
                <a:gd name="connsiteY41" fmla="*/ 85285 h 133214"/>
                <a:gd name="connsiteX0" fmla="*/ 0 w 1368558"/>
                <a:gd name="connsiteY0" fmla="*/ 121780 h 133214"/>
                <a:gd name="connsiteX1" fmla="*/ 75017 w 1368558"/>
                <a:gd name="connsiteY1" fmla="*/ 38653 h 133214"/>
                <a:gd name="connsiteX2" fmla="*/ 139897 w 1368558"/>
                <a:gd name="connsiteY2" fmla="*/ 6213 h 133214"/>
                <a:gd name="connsiteX3" fmla="*/ 202749 w 1368558"/>
                <a:gd name="connsiteY3" fmla="*/ 24460 h 133214"/>
                <a:gd name="connsiteX4" fmla="*/ 247354 w 1368558"/>
                <a:gd name="connsiteY4" fmla="*/ 85285 h 133214"/>
                <a:gd name="connsiteX5" fmla="*/ 273711 w 1368558"/>
                <a:gd name="connsiteY5" fmla="*/ 123808 h 133214"/>
                <a:gd name="connsiteX6" fmla="*/ 324399 w 1368558"/>
                <a:gd name="connsiteY6" fmla="*/ 127863 h 133214"/>
                <a:gd name="connsiteX7" fmla="*/ 395361 w 1368558"/>
                <a:gd name="connsiteY7" fmla="*/ 58928 h 133214"/>
                <a:gd name="connsiteX8" fmla="*/ 446048 w 1368558"/>
                <a:gd name="connsiteY8" fmla="*/ 16350 h 133214"/>
                <a:gd name="connsiteX9" fmla="*/ 512956 w 1368558"/>
                <a:gd name="connsiteY9" fmla="*/ 10268 h 133214"/>
                <a:gd name="connsiteX10" fmla="*/ 559588 w 1368558"/>
                <a:gd name="connsiteY10" fmla="*/ 56900 h 133214"/>
                <a:gd name="connsiteX11" fmla="*/ 618385 w 1368558"/>
                <a:gd name="connsiteY11" fmla="*/ 123808 h 133214"/>
                <a:gd name="connsiteX12" fmla="*/ 669073 w 1368558"/>
                <a:gd name="connsiteY12" fmla="*/ 107588 h 133214"/>
                <a:gd name="connsiteX13" fmla="*/ 723815 w 1368558"/>
                <a:gd name="connsiteY13" fmla="*/ 36625 h 133214"/>
                <a:gd name="connsiteX14" fmla="*/ 746118 w 1368558"/>
                <a:gd name="connsiteY14" fmla="*/ 14323 h 133214"/>
                <a:gd name="connsiteX15" fmla="*/ 768420 w 1368558"/>
                <a:gd name="connsiteY15" fmla="*/ 4185 h 133214"/>
                <a:gd name="connsiteX16" fmla="*/ 798832 w 1368558"/>
                <a:gd name="connsiteY16" fmla="*/ 26488 h 133214"/>
                <a:gd name="connsiteX17" fmla="*/ 829245 w 1368558"/>
                <a:gd name="connsiteY17" fmla="*/ 83258 h 133214"/>
                <a:gd name="connsiteX18" fmla="*/ 853575 w 1368558"/>
                <a:gd name="connsiteY18" fmla="*/ 113670 h 133214"/>
                <a:gd name="connsiteX19" fmla="*/ 879932 w 1368558"/>
                <a:gd name="connsiteY19" fmla="*/ 117725 h 133214"/>
                <a:gd name="connsiteX20" fmla="*/ 930619 w 1368558"/>
                <a:gd name="connsiteY20" fmla="*/ 48790 h 133214"/>
                <a:gd name="connsiteX21" fmla="*/ 952922 w 1368558"/>
                <a:gd name="connsiteY21" fmla="*/ 6213 h 133214"/>
                <a:gd name="connsiteX22" fmla="*/ 983334 w 1368558"/>
                <a:gd name="connsiteY22" fmla="*/ 10268 h 133214"/>
                <a:gd name="connsiteX23" fmla="*/ 1029967 w 1368558"/>
                <a:gd name="connsiteY23" fmla="*/ 99478 h 133214"/>
                <a:gd name="connsiteX24" fmla="*/ 1064434 w 1368558"/>
                <a:gd name="connsiteY24" fmla="*/ 109615 h 133214"/>
                <a:gd name="connsiteX25" fmla="*/ 1088764 w 1368558"/>
                <a:gd name="connsiteY25" fmla="*/ 26488 h 133214"/>
                <a:gd name="connsiteX26" fmla="*/ 1100929 w 1368558"/>
                <a:gd name="connsiteY26" fmla="*/ 8240 h 133214"/>
                <a:gd name="connsiteX27" fmla="*/ 1111067 w 1368558"/>
                <a:gd name="connsiteY27" fmla="*/ 6213 h 133214"/>
                <a:gd name="connsiteX28" fmla="*/ 1129314 w 1368558"/>
                <a:gd name="connsiteY28" fmla="*/ 26488 h 133214"/>
                <a:gd name="connsiteX29" fmla="*/ 1143506 w 1368558"/>
                <a:gd name="connsiteY29" fmla="*/ 85285 h 133214"/>
                <a:gd name="connsiteX30" fmla="*/ 1169864 w 1368558"/>
                <a:gd name="connsiteY30" fmla="*/ 83258 h 133214"/>
                <a:gd name="connsiteX31" fmla="*/ 1192166 w 1368558"/>
                <a:gd name="connsiteY31" fmla="*/ 36625 h 133214"/>
                <a:gd name="connsiteX32" fmla="*/ 1212441 w 1368558"/>
                <a:gd name="connsiteY32" fmla="*/ 46763 h 133214"/>
                <a:gd name="connsiteX33" fmla="*/ 1222579 w 1368558"/>
                <a:gd name="connsiteY33" fmla="*/ 67038 h 133214"/>
                <a:gd name="connsiteX34" fmla="*/ 1246909 w 1368558"/>
                <a:gd name="connsiteY34" fmla="*/ 87313 h 133214"/>
                <a:gd name="connsiteX35" fmla="*/ 1257046 w 1368558"/>
                <a:gd name="connsiteY35" fmla="*/ 77175 h 133214"/>
                <a:gd name="connsiteX36" fmla="*/ 1259074 w 1368558"/>
                <a:gd name="connsiteY36" fmla="*/ 50818 h 133214"/>
                <a:gd name="connsiteX37" fmla="*/ 1279349 w 1368558"/>
                <a:gd name="connsiteY37" fmla="*/ 65010 h 133214"/>
                <a:gd name="connsiteX38" fmla="*/ 1299623 w 1368558"/>
                <a:gd name="connsiteY38" fmla="*/ 85285 h 133214"/>
                <a:gd name="connsiteX39" fmla="*/ 1315843 w 1368558"/>
                <a:gd name="connsiteY39" fmla="*/ 77175 h 133214"/>
                <a:gd name="connsiteX40" fmla="*/ 1332063 w 1368558"/>
                <a:gd name="connsiteY40" fmla="*/ 60955 h 133214"/>
                <a:gd name="connsiteX41" fmla="*/ 1368558 w 1368558"/>
                <a:gd name="connsiteY41" fmla="*/ 85285 h 133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68558" h="133214">
                  <a:moveTo>
                    <a:pt x="0" y="121780"/>
                  </a:moveTo>
                  <a:cubicBezTo>
                    <a:pt x="25850" y="89847"/>
                    <a:pt x="51701" y="57914"/>
                    <a:pt x="75017" y="38653"/>
                  </a:cubicBezTo>
                  <a:cubicBezTo>
                    <a:pt x="98333" y="19392"/>
                    <a:pt x="118608" y="8578"/>
                    <a:pt x="139897" y="6213"/>
                  </a:cubicBezTo>
                  <a:cubicBezTo>
                    <a:pt x="161186" y="3848"/>
                    <a:pt x="184840" y="11281"/>
                    <a:pt x="202749" y="24460"/>
                  </a:cubicBezTo>
                  <a:cubicBezTo>
                    <a:pt x="220659" y="37639"/>
                    <a:pt x="235527" y="68727"/>
                    <a:pt x="247354" y="85285"/>
                  </a:cubicBezTo>
                  <a:cubicBezTo>
                    <a:pt x="259181" y="101843"/>
                    <a:pt x="260870" y="116712"/>
                    <a:pt x="273711" y="123808"/>
                  </a:cubicBezTo>
                  <a:cubicBezTo>
                    <a:pt x="286552" y="130904"/>
                    <a:pt x="304124" y="138676"/>
                    <a:pt x="324399" y="127863"/>
                  </a:cubicBezTo>
                  <a:cubicBezTo>
                    <a:pt x="344674" y="117050"/>
                    <a:pt x="375086" y="77514"/>
                    <a:pt x="395361" y="58928"/>
                  </a:cubicBezTo>
                  <a:cubicBezTo>
                    <a:pt x="415636" y="40342"/>
                    <a:pt x="426449" y="24460"/>
                    <a:pt x="446048" y="16350"/>
                  </a:cubicBezTo>
                  <a:cubicBezTo>
                    <a:pt x="465647" y="8240"/>
                    <a:pt x="494033" y="3510"/>
                    <a:pt x="512956" y="10268"/>
                  </a:cubicBezTo>
                  <a:cubicBezTo>
                    <a:pt x="531879" y="17026"/>
                    <a:pt x="542017" y="37977"/>
                    <a:pt x="559588" y="56900"/>
                  </a:cubicBezTo>
                  <a:cubicBezTo>
                    <a:pt x="577159" y="75823"/>
                    <a:pt x="600138" y="115360"/>
                    <a:pt x="618385" y="123808"/>
                  </a:cubicBezTo>
                  <a:cubicBezTo>
                    <a:pt x="636633" y="132256"/>
                    <a:pt x="651502" y="122118"/>
                    <a:pt x="669073" y="107588"/>
                  </a:cubicBezTo>
                  <a:cubicBezTo>
                    <a:pt x="686644" y="93058"/>
                    <a:pt x="710974" y="52169"/>
                    <a:pt x="723815" y="36625"/>
                  </a:cubicBezTo>
                  <a:cubicBezTo>
                    <a:pt x="736656" y="21081"/>
                    <a:pt x="738684" y="19730"/>
                    <a:pt x="746118" y="14323"/>
                  </a:cubicBezTo>
                  <a:cubicBezTo>
                    <a:pt x="753552" y="8916"/>
                    <a:pt x="759634" y="2158"/>
                    <a:pt x="768420" y="4185"/>
                  </a:cubicBezTo>
                  <a:cubicBezTo>
                    <a:pt x="777206" y="6212"/>
                    <a:pt x="788695" y="13309"/>
                    <a:pt x="798832" y="26488"/>
                  </a:cubicBezTo>
                  <a:cubicBezTo>
                    <a:pt x="808969" y="39667"/>
                    <a:pt x="820121" y="68728"/>
                    <a:pt x="829245" y="83258"/>
                  </a:cubicBezTo>
                  <a:cubicBezTo>
                    <a:pt x="838369" y="97788"/>
                    <a:pt x="845127" y="107925"/>
                    <a:pt x="853575" y="113670"/>
                  </a:cubicBezTo>
                  <a:cubicBezTo>
                    <a:pt x="862023" y="119414"/>
                    <a:pt x="867091" y="128538"/>
                    <a:pt x="879932" y="117725"/>
                  </a:cubicBezTo>
                  <a:cubicBezTo>
                    <a:pt x="892773" y="106912"/>
                    <a:pt x="918454" y="67375"/>
                    <a:pt x="930619" y="48790"/>
                  </a:cubicBezTo>
                  <a:cubicBezTo>
                    <a:pt x="942784" y="30205"/>
                    <a:pt x="944136" y="12633"/>
                    <a:pt x="952922" y="6213"/>
                  </a:cubicBezTo>
                  <a:cubicBezTo>
                    <a:pt x="961708" y="-207"/>
                    <a:pt x="970493" y="-5276"/>
                    <a:pt x="983334" y="10268"/>
                  </a:cubicBezTo>
                  <a:cubicBezTo>
                    <a:pt x="996175" y="25812"/>
                    <a:pt x="1016450" y="82920"/>
                    <a:pt x="1029967" y="99478"/>
                  </a:cubicBezTo>
                  <a:cubicBezTo>
                    <a:pt x="1043484" y="116036"/>
                    <a:pt x="1054635" y="121780"/>
                    <a:pt x="1064434" y="109615"/>
                  </a:cubicBezTo>
                  <a:cubicBezTo>
                    <a:pt x="1074233" y="97450"/>
                    <a:pt x="1082682" y="43384"/>
                    <a:pt x="1088764" y="26488"/>
                  </a:cubicBezTo>
                  <a:cubicBezTo>
                    <a:pt x="1094846" y="9592"/>
                    <a:pt x="1097212" y="11619"/>
                    <a:pt x="1100929" y="8240"/>
                  </a:cubicBezTo>
                  <a:cubicBezTo>
                    <a:pt x="1104646" y="4861"/>
                    <a:pt x="1106336" y="3172"/>
                    <a:pt x="1111067" y="6213"/>
                  </a:cubicBezTo>
                  <a:cubicBezTo>
                    <a:pt x="1115798" y="9254"/>
                    <a:pt x="1123908" y="13309"/>
                    <a:pt x="1129314" y="26488"/>
                  </a:cubicBezTo>
                  <a:cubicBezTo>
                    <a:pt x="1134720" y="39667"/>
                    <a:pt x="1136748" y="75823"/>
                    <a:pt x="1143506" y="85285"/>
                  </a:cubicBezTo>
                  <a:cubicBezTo>
                    <a:pt x="1150264" y="94747"/>
                    <a:pt x="1161754" y="91368"/>
                    <a:pt x="1169864" y="83258"/>
                  </a:cubicBezTo>
                  <a:cubicBezTo>
                    <a:pt x="1177974" y="75148"/>
                    <a:pt x="1185070" y="42707"/>
                    <a:pt x="1192166" y="36625"/>
                  </a:cubicBezTo>
                  <a:cubicBezTo>
                    <a:pt x="1199262" y="30543"/>
                    <a:pt x="1207372" y="41694"/>
                    <a:pt x="1212441" y="46763"/>
                  </a:cubicBezTo>
                  <a:cubicBezTo>
                    <a:pt x="1217510" y="51832"/>
                    <a:pt x="1216834" y="60280"/>
                    <a:pt x="1222579" y="67038"/>
                  </a:cubicBezTo>
                  <a:cubicBezTo>
                    <a:pt x="1228324" y="73796"/>
                    <a:pt x="1241164" y="85623"/>
                    <a:pt x="1246909" y="87313"/>
                  </a:cubicBezTo>
                  <a:cubicBezTo>
                    <a:pt x="1252654" y="89003"/>
                    <a:pt x="1255018" y="83258"/>
                    <a:pt x="1257046" y="77175"/>
                  </a:cubicBezTo>
                  <a:cubicBezTo>
                    <a:pt x="1259074" y="71092"/>
                    <a:pt x="1255357" y="52845"/>
                    <a:pt x="1259074" y="50818"/>
                  </a:cubicBezTo>
                  <a:cubicBezTo>
                    <a:pt x="1262791" y="48791"/>
                    <a:pt x="1272591" y="59266"/>
                    <a:pt x="1279349" y="65010"/>
                  </a:cubicBezTo>
                  <a:cubicBezTo>
                    <a:pt x="1286107" y="70754"/>
                    <a:pt x="1293541" y="83257"/>
                    <a:pt x="1299623" y="85285"/>
                  </a:cubicBezTo>
                  <a:cubicBezTo>
                    <a:pt x="1305705" y="87313"/>
                    <a:pt x="1310436" y="81230"/>
                    <a:pt x="1315843" y="77175"/>
                  </a:cubicBezTo>
                  <a:cubicBezTo>
                    <a:pt x="1321250" y="73120"/>
                    <a:pt x="1323277" y="59603"/>
                    <a:pt x="1332063" y="60955"/>
                  </a:cubicBezTo>
                  <a:cubicBezTo>
                    <a:pt x="1340849" y="62307"/>
                    <a:pt x="1361800" y="81906"/>
                    <a:pt x="1368558" y="85285"/>
                  </a:cubicBezTo>
                </a:path>
              </a:pathLst>
            </a:custGeom>
            <a:noFill/>
            <a:ln w="19050"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33572A4-9FC8-4A6C-84CC-C526CDBE1659}"/>
                </a:ext>
              </a:extLst>
            </p:cNvPr>
            <p:cNvSpPr/>
            <p:nvPr/>
          </p:nvSpPr>
          <p:spPr>
            <a:xfrm>
              <a:off x="1655460" y="2974957"/>
              <a:ext cx="91238" cy="178420"/>
            </a:xfrm>
            <a:custGeom>
              <a:avLst/>
              <a:gdLst>
                <a:gd name="connsiteX0" fmla="*/ 0 w 91238"/>
                <a:gd name="connsiteY0" fmla="*/ 0 h 178420"/>
                <a:gd name="connsiteX1" fmla="*/ 91238 w 91238"/>
                <a:gd name="connsiteY1" fmla="*/ 95292 h 178420"/>
                <a:gd name="connsiteX2" fmla="*/ 8110 w 91238"/>
                <a:gd name="connsiteY2" fmla="*/ 178420 h 17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238" h="178420">
                  <a:moveTo>
                    <a:pt x="0" y="0"/>
                  </a:moveTo>
                  <a:lnTo>
                    <a:pt x="91238" y="95292"/>
                  </a:lnTo>
                  <a:lnTo>
                    <a:pt x="8110" y="178420"/>
                  </a:lnTo>
                </a:path>
              </a:pathLst>
            </a:custGeom>
            <a:noFill/>
            <a:ln w="19050"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D9EAF813-95A6-97A5-7312-CA5C59FCDDEA}"/>
                </a:ext>
              </a:extLst>
            </p:cNvPr>
            <p:cNvSpPr/>
            <p:nvPr/>
          </p:nvSpPr>
          <p:spPr>
            <a:xfrm>
              <a:off x="1726424" y="2966847"/>
              <a:ext cx="91237" cy="186530"/>
            </a:xfrm>
            <a:custGeom>
              <a:avLst/>
              <a:gdLst>
                <a:gd name="connsiteX0" fmla="*/ 0 w 91237"/>
                <a:gd name="connsiteY0" fmla="*/ 0 h 186530"/>
                <a:gd name="connsiteX1" fmla="*/ 91237 w 91237"/>
                <a:gd name="connsiteY1" fmla="*/ 101375 h 186530"/>
                <a:gd name="connsiteX2" fmla="*/ 6082 w 91237"/>
                <a:gd name="connsiteY2" fmla="*/ 186530 h 18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237" h="186530">
                  <a:moveTo>
                    <a:pt x="0" y="0"/>
                  </a:moveTo>
                  <a:lnTo>
                    <a:pt x="91237" y="101375"/>
                  </a:lnTo>
                  <a:lnTo>
                    <a:pt x="6082" y="186530"/>
                  </a:lnTo>
                </a:path>
              </a:pathLst>
            </a:custGeom>
            <a:noFill/>
            <a:ln w="19050">
              <a:solidFill>
                <a:srgbClr val="6161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08417B7B-8554-2EB5-472C-96A302CF9475}"/>
              </a:ext>
            </a:extLst>
          </p:cNvPr>
          <p:cNvSpPr/>
          <p:nvPr/>
        </p:nvSpPr>
        <p:spPr>
          <a:xfrm>
            <a:off x="296946" y="4264666"/>
            <a:ext cx="1697013" cy="502739"/>
          </a:xfrm>
          <a:custGeom>
            <a:avLst/>
            <a:gdLst>
              <a:gd name="connsiteX0" fmla="*/ 0 w 1697013"/>
              <a:gd name="connsiteY0" fmla="*/ 251410 h 502739"/>
              <a:gd name="connsiteX1" fmla="*/ 141924 w 1697013"/>
              <a:gd name="connsiteY1" fmla="*/ 148007 h 502739"/>
              <a:gd name="connsiteX2" fmla="*/ 293986 w 1697013"/>
              <a:gd name="connsiteY2" fmla="*/ 99348 h 502739"/>
              <a:gd name="connsiteX3" fmla="*/ 450103 w 1697013"/>
              <a:gd name="connsiteY3" fmla="*/ 101375 h 502739"/>
              <a:gd name="connsiteX4" fmla="*/ 616358 w 1697013"/>
              <a:gd name="connsiteY4" fmla="*/ 158145 h 502739"/>
              <a:gd name="connsiteX5" fmla="*/ 837355 w 1697013"/>
              <a:gd name="connsiteY5" fmla="*/ 291960 h 502739"/>
              <a:gd name="connsiteX6" fmla="*/ 902235 w 1697013"/>
              <a:gd name="connsiteY6" fmla="*/ 271685 h 502739"/>
              <a:gd name="connsiteX7" fmla="*/ 1048214 w 1697013"/>
              <a:gd name="connsiteY7" fmla="*/ 168282 h 502739"/>
              <a:gd name="connsiteX8" fmla="*/ 1109039 w 1697013"/>
              <a:gd name="connsiteY8" fmla="*/ 60825 h 502739"/>
              <a:gd name="connsiteX9" fmla="*/ 1017802 w 1697013"/>
              <a:gd name="connsiteY9" fmla="*/ 81100 h 502739"/>
              <a:gd name="connsiteX10" fmla="*/ 1011719 w 1697013"/>
              <a:gd name="connsiteY10" fmla="*/ 38523 h 502739"/>
              <a:gd name="connsiteX11" fmla="*/ 1167836 w 1697013"/>
              <a:gd name="connsiteY11" fmla="*/ 0 h 502739"/>
              <a:gd name="connsiteX12" fmla="*/ 1198249 w 1697013"/>
              <a:gd name="connsiteY12" fmla="*/ 139897 h 502739"/>
              <a:gd name="connsiteX13" fmla="*/ 1151616 w 1697013"/>
              <a:gd name="connsiteY13" fmla="*/ 156117 h 502739"/>
              <a:gd name="connsiteX14" fmla="*/ 1133369 w 1697013"/>
              <a:gd name="connsiteY14" fmla="*/ 75018 h 502739"/>
              <a:gd name="connsiteX15" fmla="*/ 1119177 w 1697013"/>
              <a:gd name="connsiteY15" fmla="*/ 119622 h 502739"/>
              <a:gd name="connsiteX16" fmla="*/ 1080654 w 1697013"/>
              <a:gd name="connsiteY16" fmla="*/ 198695 h 502739"/>
              <a:gd name="connsiteX17" fmla="*/ 1007664 w 1697013"/>
              <a:gd name="connsiteY17" fmla="*/ 326427 h 502739"/>
              <a:gd name="connsiteX18" fmla="*/ 993472 w 1697013"/>
              <a:gd name="connsiteY18" fmla="*/ 348729 h 502739"/>
              <a:gd name="connsiteX19" fmla="*/ 1021857 w 1697013"/>
              <a:gd name="connsiteY19" fmla="*/ 356839 h 502739"/>
              <a:gd name="connsiteX20" fmla="*/ 1123232 w 1697013"/>
              <a:gd name="connsiteY20" fmla="*/ 364949 h 502739"/>
              <a:gd name="connsiteX21" fmla="*/ 1240826 w 1697013"/>
              <a:gd name="connsiteY21" fmla="*/ 352784 h 502739"/>
              <a:gd name="connsiteX22" fmla="*/ 1443576 w 1697013"/>
              <a:gd name="connsiteY22" fmla="*/ 271685 h 502739"/>
              <a:gd name="connsiteX23" fmla="*/ 1571308 w 1697013"/>
              <a:gd name="connsiteY23" fmla="*/ 166255 h 502739"/>
              <a:gd name="connsiteX24" fmla="*/ 1542923 w 1697013"/>
              <a:gd name="connsiteY24" fmla="*/ 152062 h 502739"/>
              <a:gd name="connsiteX25" fmla="*/ 1459796 w 1697013"/>
              <a:gd name="connsiteY25" fmla="*/ 123677 h 502739"/>
              <a:gd name="connsiteX26" fmla="*/ 1484126 w 1697013"/>
              <a:gd name="connsiteY26" fmla="*/ 54743 h 502739"/>
              <a:gd name="connsiteX27" fmla="*/ 1697013 w 1697013"/>
              <a:gd name="connsiteY27" fmla="*/ 121650 h 502739"/>
              <a:gd name="connsiteX28" fmla="*/ 1642270 w 1697013"/>
              <a:gd name="connsiteY28" fmla="*/ 322372 h 502739"/>
              <a:gd name="connsiteX29" fmla="*/ 1573335 w 1697013"/>
              <a:gd name="connsiteY29" fmla="*/ 308179 h 502739"/>
              <a:gd name="connsiteX30" fmla="*/ 1605775 w 1697013"/>
              <a:gd name="connsiteY30" fmla="*/ 194640 h 502739"/>
              <a:gd name="connsiteX31" fmla="*/ 1583473 w 1697013"/>
              <a:gd name="connsiteY31" fmla="*/ 220997 h 502739"/>
              <a:gd name="connsiteX32" fmla="*/ 1506428 w 1697013"/>
              <a:gd name="connsiteY32" fmla="*/ 316289 h 502739"/>
              <a:gd name="connsiteX33" fmla="*/ 1344228 w 1697013"/>
              <a:gd name="connsiteY33" fmla="*/ 427802 h 502739"/>
              <a:gd name="connsiteX34" fmla="*/ 1145534 w 1697013"/>
              <a:gd name="connsiteY34" fmla="*/ 500791 h 502739"/>
              <a:gd name="connsiteX35" fmla="*/ 942785 w 1697013"/>
              <a:gd name="connsiteY35" fmla="*/ 464297 h 502739"/>
              <a:gd name="connsiteX36" fmla="*/ 681238 w 1697013"/>
              <a:gd name="connsiteY36" fmla="*/ 287905 h 502739"/>
              <a:gd name="connsiteX37" fmla="*/ 567698 w 1697013"/>
              <a:gd name="connsiteY37" fmla="*/ 194640 h 502739"/>
              <a:gd name="connsiteX38" fmla="*/ 472406 w 1697013"/>
              <a:gd name="connsiteY38" fmla="*/ 137870 h 502739"/>
              <a:gd name="connsiteX39" fmla="*/ 458213 w 1697013"/>
              <a:gd name="connsiteY39" fmla="*/ 218970 h 502739"/>
              <a:gd name="connsiteX40" fmla="*/ 484571 w 1697013"/>
              <a:gd name="connsiteY40" fmla="*/ 302097 h 502739"/>
              <a:gd name="connsiteX41" fmla="*/ 519038 w 1697013"/>
              <a:gd name="connsiteY41" fmla="*/ 220997 h 502739"/>
              <a:gd name="connsiteX42" fmla="*/ 571753 w 1697013"/>
              <a:gd name="connsiteY42" fmla="*/ 251410 h 502739"/>
              <a:gd name="connsiteX43" fmla="*/ 533231 w 1697013"/>
              <a:gd name="connsiteY43" fmla="*/ 415637 h 502739"/>
              <a:gd name="connsiteX44" fmla="*/ 369004 w 1697013"/>
              <a:gd name="connsiteY44" fmla="*/ 362922 h 502739"/>
              <a:gd name="connsiteX45" fmla="*/ 377114 w 1697013"/>
              <a:gd name="connsiteY45" fmla="*/ 308179 h 502739"/>
              <a:gd name="connsiteX46" fmla="*/ 464296 w 1697013"/>
              <a:gd name="connsiteY46" fmla="*/ 340619 h 502739"/>
              <a:gd name="connsiteX47" fmla="*/ 431856 w 1697013"/>
              <a:gd name="connsiteY47" fmla="*/ 289932 h 502739"/>
              <a:gd name="connsiteX48" fmla="*/ 395361 w 1697013"/>
              <a:gd name="connsiteY48" fmla="*/ 178420 h 502739"/>
              <a:gd name="connsiteX49" fmla="*/ 377114 w 1697013"/>
              <a:gd name="connsiteY49" fmla="*/ 121650 h 502739"/>
              <a:gd name="connsiteX50" fmla="*/ 310206 w 1697013"/>
              <a:gd name="connsiteY50" fmla="*/ 121650 h 502739"/>
              <a:gd name="connsiteX51" fmla="*/ 212887 w 1697013"/>
              <a:gd name="connsiteY51" fmla="*/ 141925 h 502739"/>
              <a:gd name="connsiteX52" fmla="*/ 117594 w 1697013"/>
              <a:gd name="connsiteY52" fmla="*/ 190585 h 502739"/>
              <a:gd name="connsiteX53" fmla="*/ 0 w 1697013"/>
              <a:gd name="connsiteY53" fmla="*/ 251410 h 502739"/>
              <a:gd name="connsiteX0" fmla="*/ 0 w 1697013"/>
              <a:gd name="connsiteY0" fmla="*/ 251410 h 502739"/>
              <a:gd name="connsiteX1" fmla="*/ 141924 w 1697013"/>
              <a:gd name="connsiteY1" fmla="*/ 148007 h 502739"/>
              <a:gd name="connsiteX2" fmla="*/ 293986 w 1697013"/>
              <a:gd name="connsiteY2" fmla="*/ 99348 h 502739"/>
              <a:gd name="connsiteX3" fmla="*/ 450103 w 1697013"/>
              <a:gd name="connsiteY3" fmla="*/ 101375 h 502739"/>
              <a:gd name="connsiteX4" fmla="*/ 616358 w 1697013"/>
              <a:gd name="connsiteY4" fmla="*/ 158145 h 502739"/>
              <a:gd name="connsiteX5" fmla="*/ 837355 w 1697013"/>
              <a:gd name="connsiteY5" fmla="*/ 291960 h 502739"/>
              <a:gd name="connsiteX6" fmla="*/ 902235 w 1697013"/>
              <a:gd name="connsiteY6" fmla="*/ 271685 h 502739"/>
              <a:gd name="connsiteX7" fmla="*/ 1048214 w 1697013"/>
              <a:gd name="connsiteY7" fmla="*/ 168282 h 502739"/>
              <a:gd name="connsiteX8" fmla="*/ 1109039 w 1697013"/>
              <a:gd name="connsiteY8" fmla="*/ 60825 h 502739"/>
              <a:gd name="connsiteX9" fmla="*/ 1017802 w 1697013"/>
              <a:gd name="connsiteY9" fmla="*/ 81100 h 502739"/>
              <a:gd name="connsiteX10" fmla="*/ 1011719 w 1697013"/>
              <a:gd name="connsiteY10" fmla="*/ 38523 h 502739"/>
              <a:gd name="connsiteX11" fmla="*/ 1167836 w 1697013"/>
              <a:gd name="connsiteY11" fmla="*/ 0 h 502739"/>
              <a:gd name="connsiteX12" fmla="*/ 1198249 w 1697013"/>
              <a:gd name="connsiteY12" fmla="*/ 139897 h 502739"/>
              <a:gd name="connsiteX13" fmla="*/ 1151616 w 1697013"/>
              <a:gd name="connsiteY13" fmla="*/ 156117 h 502739"/>
              <a:gd name="connsiteX14" fmla="*/ 1133369 w 1697013"/>
              <a:gd name="connsiteY14" fmla="*/ 75018 h 502739"/>
              <a:gd name="connsiteX15" fmla="*/ 1119177 w 1697013"/>
              <a:gd name="connsiteY15" fmla="*/ 119622 h 502739"/>
              <a:gd name="connsiteX16" fmla="*/ 1080654 w 1697013"/>
              <a:gd name="connsiteY16" fmla="*/ 198695 h 502739"/>
              <a:gd name="connsiteX17" fmla="*/ 1007664 w 1697013"/>
              <a:gd name="connsiteY17" fmla="*/ 326427 h 502739"/>
              <a:gd name="connsiteX18" fmla="*/ 993472 w 1697013"/>
              <a:gd name="connsiteY18" fmla="*/ 348729 h 502739"/>
              <a:gd name="connsiteX19" fmla="*/ 1021857 w 1697013"/>
              <a:gd name="connsiteY19" fmla="*/ 356839 h 502739"/>
              <a:gd name="connsiteX20" fmla="*/ 1123232 w 1697013"/>
              <a:gd name="connsiteY20" fmla="*/ 364949 h 502739"/>
              <a:gd name="connsiteX21" fmla="*/ 1240826 w 1697013"/>
              <a:gd name="connsiteY21" fmla="*/ 352784 h 502739"/>
              <a:gd name="connsiteX22" fmla="*/ 1443576 w 1697013"/>
              <a:gd name="connsiteY22" fmla="*/ 271685 h 502739"/>
              <a:gd name="connsiteX23" fmla="*/ 1571308 w 1697013"/>
              <a:gd name="connsiteY23" fmla="*/ 166255 h 502739"/>
              <a:gd name="connsiteX24" fmla="*/ 1542923 w 1697013"/>
              <a:gd name="connsiteY24" fmla="*/ 152062 h 502739"/>
              <a:gd name="connsiteX25" fmla="*/ 1459796 w 1697013"/>
              <a:gd name="connsiteY25" fmla="*/ 123677 h 502739"/>
              <a:gd name="connsiteX26" fmla="*/ 1484126 w 1697013"/>
              <a:gd name="connsiteY26" fmla="*/ 54743 h 502739"/>
              <a:gd name="connsiteX27" fmla="*/ 1697013 w 1697013"/>
              <a:gd name="connsiteY27" fmla="*/ 121650 h 502739"/>
              <a:gd name="connsiteX28" fmla="*/ 1642270 w 1697013"/>
              <a:gd name="connsiteY28" fmla="*/ 322372 h 502739"/>
              <a:gd name="connsiteX29" fmla="*/ 1573335 w 1697013"/>
              <a:gd name="connsiteY29" fmla="*/ 308179 h 502739"/>
              <a:gd name="connsiteX30" fmla="*/ 1605775 w 1697013"/>
              <a:gd name="connsiteY30" fmla="*/ 194640 h 502739"/>
              <a:gd name="connsiteX31" fmla="*/ 1583473 w 1697013"/>
              <a:gd name="connsiteY31" fmla="*/ 220997 h 502739"/>
              <a:gd name="connsiteX32" fmla="*/ 1506428 w 1697013"/>
              <a:gd name="connsiteY32" fmla="*/ 316289 h 502739"/>
              <a:gd name="connsiteX33" fmla="*/ 1344228 w 1697013"/>
              <a:gd name="connsiteY33" fmla="*/ 427802 h 502739"/>
              <a:gd name="connsiteX34" fmla="*/ 1145534 w 1697013"/>
              <a:gd name="connsiteY34" fmla="*/ 500791 h 502739"/>
              <a:gd name="connsiteX35" fmla="*/ 942785 w 1697013"/>
              <a:gd name="connsiteY35" fmla="*/ 464297 h 502739"/>
              <a:gd name="connsiteX36" fmla="*/ 681238 w 1697013"/>
              <a:gd name="connsiteY36" fmla="*/ 287905 h 502739"/>
              <a:gd name="connsiteX37" fmla="*/ 567698 w 1697013"/>
              <a:gd name="connsiteY37" fmla="*/ 194640 h 502739"/>
              <a:gd name="connsiteX38" fmla="*/ 472406 w 1697013"/>
              <a:gd name="connsiteY38" fmla="*/ 137870 h 502739"/>
              <a:gd name="connsiteX39" fmla="*/ 458213 w 1697013"/>
              <a:gd name="connsiteY39" fmla="*/ 218970 h 502739"/>
              <a:gd name="connsiteX40" fmla="*/ 484571 w 1697013"/>
              <a:gd name="connsiteY40" fmla="*/ 302097 h 502739"/>
              <a:gd name="connsiteX41" fmla="*/ 519038 w 1697013"/>
              <a:gd name="connsiteY41" fmla="*/ 220997 h 502739"/>
              <a:gd name="connsiteX42" fmla="*/ 571753 w 1697013"/>
              <a:gd name="connsiteY42" fmla="*/ 251410 h 502739"/>
              <a:gd name="connsiteX43" fmla="*/ 533231 w 1697013"/>
              <a:gd name="connsiteY43" fmla="*/ 415637 h 502739"/>
              <a:gd name="connsiteX44" fmla="*/ 369004 w 1697013"/>
              <a:gd name="connsiteY44" fmla="*/ 362922 h 502739"/>
              <a:gd name="connsiteX45" fmla="*/ 377114 w 1697013"/>
              <a:gd name="connsiteY45" fmla="*/ 308179 h 502739"/>
              <a:gd name="connsiteX46" fmla="*/ 464296 w 1697013"/>
              <a:gd name="connsiteY46" fmla="*/ 340619 h 502739"/>
              <a:gd name="connsiteX47" fmla="*/ 431856 w 1697013"/>
              <a:gd name="connsiteY47" fmla="*/ 289932 h 502739"/>
              <a:gd name="connsiteX48" fmla="*/ 395361 w 1697013"/>
              <a:gd name="connsiteY48" fmla="*/ 178420 h 502739"/>
              <a:gd name="connsiteX49" fmla="*/ 377114 w 1697013"/>
              <a:gd name="connsiteY49" fmla="*/ 121650 h 502739"/>
              <a:gd name="connsiteX50" fmla="*/ 310206 w 1697013"/>
              <a:gd name="connsiteY50" fmla="*/ 121650 h 502739"/>
              <a:gd name="connsiteX51" fmla="*/ 212887 w 1697013"/>
              <a:gd name="connsiteY51" fmla="*/ 141925 h 502739"/>
              <a:gd name="connsiteX52" fmla="*/ 117594 w 1697013"/>
              <a:gd name="connsiteY52" fmla="*/ 190585 h 502739"/>
              <a:gd name="connsiteX53" fmla="*/ 48660 w 1697013"/>
              <a:gd name="connsiteY53" fmla="*/ 229107 h 502739"/>
              <a:gd name="connsiteX54" fmla="*/ 0 w 1697013"/>
              <a:gd name="connsiteY54" fmla="*/ 251410 h 502739"/>
              <a:gd name="connsiteX0" fmla="*/ 0 w 1697013"/>
              <a:gd name="connsiteY0" fmla="*/ 251410 h 502739"/>
              <a:gd name="connsiteX1" fmla="*/ 141924 w 1697013"/>
              <a:gd name="connsiteY1" fmla="*/ 148007 h 502739"/>
              <a:gd name="connsiteX2" fmla="*/ 293986 w 1697013"/>
              <a:gd name="connsiteY2" fmla="*/ 99348 h 502739"/>
              <a:gd name="connsiteX3" fmla="*/ 450103 w 1697013"/>
              <a:gd name="connsiteY3" fmla="*/ 101375 h 502739"/>
              <a:gd name="connsiteX4" fmla="*/ 616358 w 1697013"/>
              <a:gd name="connsiteY4" fmla="*/ 158145 h 502739"/>
              <a:gd name="connsiteX5" fmla="*/ 837355 w 1697013"/>
              <a:gd name="connsiteY5" fmla="*/ 291960 h 502739"/>
              <a:gd name="connsiteX6" fmla="*/ 902235 w 1697013"/>
              <a:gd name="connsiteY6" fmla="*/ 271685 h 502739"/>
              <a:gd name="connsiteX7" fmla="*/ 1048214 w 1697013"/>
              <a:gd name="connsiteY7" fmla="*/ 168282 h 502739"/>
              <a:gd name="connsiteX8" fmla="*/ 1109039 w 1697013"/>
              <a:gd name="connsiteY8" fmla="*/ 60825 h 502739"/>
              <a:gd name="connsiteX9" fmla="*/ 1017802 w 1697013"/>
              <a:gd name="connsiteY9" fmla="*/ 81100 h 502739"/>
              <a:gd name="connsiteX10" fmla="*/ 1011719 w 1697013"/>
              <a:gd name="connsiteY10" fmla="*/ 38523 h 502739"/>
              <a:gd name="connsiteX11" fmla="*/ 1167836 w 1697013"/>
              <a:gd name="connsiteY11" fmla="*/ 0 h 502739"/>
              <a:gd name="connsiteX12" fmla="*/ 1198249 w 1697013"/>
              <a:gd name="connsiteY12" fmla="*/ 139897 h 502739"/>
              <a:gd name="connsiteX13" fmla="*/ 1151616 w 1697013"/>
              <a:gd name="connsiteY13" fmla="*/ 156117 h 502739"/>
              <a:gd name="connsiteX14" fmla="*/ 1133369 w 1697013"/>
              <a:gd name="connsiteY14" fmla="*/ 75018 h 502739"/>
              <a:gd name="connsiteX15" fmla="*/ 1119177 w 1697013"/>
              <a:gd name="connsiteY15" fmla="*/ 119622 h 502739"/>
              <a:gd name="connsiteX16" fmla="*/ 1080654 w 1697013"/>
              <a:gd name="connsiteY16" fmla="*/ 198695 h 502739"/>
              <a:gd name="connsiteX17" fmla="*/ 1007664 w 1697013"/>
              <a:gd name="connsiteY17" fmla="*/ 326427 h 502739"/>
              <a:gd name="connsiteX18" fmla="*/ 993472 w 1697013"/>
              <a:gd name="connsiteY18" fmla="*/ 348729 h 502739"/>
              <a:gd name="connsiteX19" fmla="*/ 1021857 w 1697013"/>
              <a:gd name="connsiteY19" fmla="*/ 356839 h 502739"/>
              <a:gd name="connsiteX20" fmla="*/ 1123232 w 1697013"/>
              <a:gd name="connsiteY20" fmla="*/ 364949 h 502739"/>
              <a:gd name="connsiteX21" fmla="*/ 1240826 w 1697013"/>
              <a:gd name="connsiteY21" fmla="*/ 352784 h 502739"/>
              <a:gd name="connsiteX22" fmla="*/ 1443576 w 1697013"/>
              <a:gd name="connsiteY22" fmla="*/ 271685 h 502739"/>
              <a:gd name="connsiteX23" fmla="*/ 1571308 w 1697013"/>
              <a:gd name="connsiteY23" fmla="*/ 166255 h 502739"/>
              <a:gd name="connsiteX24" fmla="*/ 1542923 w 1697013"/>
              <a:gd name="connsiteY24" fmla="*/ 152062 h 502739"/>
              <a:gd name="connsiteX25" fmla="*/ 1459796 w 1697013"/>
              <a:gd name="connsiteY25" fmla="*/ 123677 h 502739"/>
              <a:gd name="connsiteX26" fmla="*/ 1484126 w 1697013"/>
              <a:gd name="connsiteY26" fmla="*/ 54743 h 502739"/>
              <a:gd name="connsiteX27" fmla="*/ 1697013 w 1697013"/>
              <a:gd name="connsiteY27" fmla="*/ 121650 h 502739"/>
              <a:gd name="connsiteX28" fmla="*/ 1642270 w 1697013"/>
              <a:gd name="connsiteY28" fmla="*/ 322372 h 502739"/>
              <a:gd name="connsiteX29" fmla="*/ 1573335 w 1697013"/>
              <a:gd name="connsiteY29" fmla="*/ 308179 h 502739"/>
              <a:gd name="connsiteX30" fmla="*/ 1605775 w 1697013"/>
              <a:gd name="connsiteY30" fmla="*/ 194640 h 502739"/>
              <a:gd name="connsiteX31" fmla="*/ 1583473 w 1697013"/>
              <a:gd name="connsiteY31" fmla="*/ 220997 h 502739"/>
              <a:gd name="connsiteX32" fmla="*/ 1506428 w 1697013"/>
              <a:gd name="connsiteY32" fmla="*/ 316289 h 502739"/>
              <a:gd name="connsiteX33" fmla="*/ 1344228 w 1697013"/>
              <a:gd name="connsiteY33" fmla="*/ 427802 h 502739"/>
              <a:gd name="connsiteX34" fmla="*/ 1145534 w 1697013"/>
              <a:gd name="connsiteY34" fmla="*/ 500791 h 502739"/>
              <a:gd name="connsiteX35" fmla="*/ 942785 w 1697013"/>
              <a:gd name="connsiteY35" fmla="*/ 464297 h 502739"/>
              <a:gd name="connsiteX36" fmla="*/ 681238 w 1697013"/>
              <a:gd name="connsiteY36" fmla="*/ 287905 h 502739"/>
              <a:gd name="connsiteX37" fmla="*/ 567698 w 1697013"/>
              <a:gd name="connsiteY37" fmla="*/ 194640 h 502739"/>
              <a:gd name="connsiteX38" fmla="*/ 472406 w 1697013"/>
              <a:gd name="connsiteY38" fmla="*/ 137870 h 502739"/>
              <a:gd name="connsiteX39" fmla="*/ 458213 w 1697013"/>
              <a:gd name="connsiteY39" fmla="*/ 218970 h 502739"/>
              <a:gd name="connsiteX40" fmla="*/ 484571 w 1697013"/>
              <a:gd name="connsiteY40" fmla="*/ 302097 h 502739"/>
              <a:gd name="connsiteX41" fmla="*/ 519038 w 1697013"/>
              <a:gd name="connsiteY41" fmla="*/ 220997 h 502739"/>
              <a:gd name="connsiteX42" fmla="*/ 571753 w 1697013"/>
              <a:gd name="connsiteY42" fmla="*/ 251410 h 502739"/>
              <a:gd name="connsiteX43" fmla="*/ 533231 w 1697013"/>
              <a:gd name="connsiteY43" fmla="*/ 415637 h 502739"/>
              <a:gd name="connsiteX44" fmla="*/ 369004 w 1697013"/>
              <a:gd name="connsiteY44" fmla="*/ 362922 h 502739"/>
              <a:gd name="connsiteX45" fmla="*/ 377114 w 1697013"/>
              <a:gd name="connsiteY45" fmla="*/ 308179 h 502739"/>
              <a:gd name="connsiteX46" fmla="*/ 464296 w 1697013"/>
              <a:gd name="connsiteY46" fmla="*/ 340619 h 502739"/>
              <a:gd name="connsiteX47" fmla="*/ 431856 w 1697013"/>
              <a:gd name="connsiteY47" fmla="*/ 289932 h 502739"/>
              <a:gd name="connsiteX48" fmla="*/ 395361 w 1697013"/>
              <a:gd name="connsiteY48" fmla="*/ 178420 h 502739"/>
              <a:gd name="connsiteX49" fmla="*/ 377114 w 1697013"/>
              <a:gd name="connsiteY49" fmla="*/ 121650 h 502739"/>
              <a:gd name="connsiteX50" fmla="*/ 310206 w 1697013"/>
              <a:gd name="connsiteY50" fmla="*/ 121650 h 502739"/>
              <a:gd name="connsiteX51" fmla="*/ 212887 w 1697013"/>
              <a:gd name="connsiteY51" fmla="*/ 141925 h 502739"/>
              <a:gd name="connsiteX52" fmla="*/ 117594 w 1697013"/>
              <a:gd name="connsiteY52" fmla="*/ 190585 h 502739"/>
              <a:gd name="connsiteX53" fmla="*/ 20275 w 1697013"/>
              <a:gd name="connsiteY53" fmla="*/ 263574 h 502739"/>
              <a:gd name="connsiteX54" fmla="*/ 0 w 1697013"/>
              <a:gd name="connsiteY54" fmla="*/ 251410 h 502739"/>
              <a:gd name="connsiteX0" fmla="*/ 0 w 1697013"/>
              <a:gd name="connsiteY0" fmla="*/ 251410 h 502739"/>
              <a:gd name="connsiteX1" fmla="*/ 141924 w 1697013"/>
              <a:gd name="connsiteY1" fmla="*/ 148007 h 502739"/>
              <a:gd name="connsiteX2" fmla="*/ 293986 w 1697013"/>
              <a:gd name="connsiteY2" fmla="*/ 99348 h 502739"/>
              <a:gd name="connsiteX3" fmla="*/ 450103 w 1697013"/>
              <a:gd name="connsiteY3" fmla="*/ 101375 h 502739"/>
              <a:gd name="connsiteX4" fmla="*/ 616358 w 1697013"/>
              <a:gd name="connsiteY4" fmla="*/ 158145 h 502739"/>
              <a:gd name="connsiteX5" fmla="*/ 835328 w 1697013"/>
              <a:gd name="connsiteY5" fmla="*/ 291960 h 502739"/>
              <a:gd name="connsiteX6" fmla="*/ 902235 w 1697013"/>
              <a:gd name="connsiteY6" fmla="*/ 271685 h 502739"/>
              <a:gd name="connsiteX7" fmla="*/ 1048214 w 1697013"/>
              <a:gd name="connsiteY7" fmla="*/ 168282 h 502739"/>
              <a:gd name="connsiteX8" fmla="*/ 1109039 w 1697013"/>
              <a:gd name="connsiteY8" fmla="*/ 60825 h 502739"/>
              <a:gd name="connsiteX9" fmla="*/ 1017802 w 1697013"/>
              <a:gd name="connsiteY9" fmla="*/ 81100 h 502739"/>
              <a:gd name="connsiteX10" fmla="*/ 1011719 w 1697013"/>
              <a:gd name="connsiteY10" fmla="*/ 38523 h 502739"/>
              <a:gd name="connsiteX11" fmla="*/ 1167836 w 1697013"/>
              <a:gd name="connsiteY11" fmla="*/ 0 h 502739"/>
              <a:gd name="connsiteX12" fmla="*/ 1198249 w 1697013"/>
              <a:gd name="connsiteY12" fmla="*/ 139897 h 502739"/>
              <a:gd name="connsiteX13" fmla="*/ 1151616 w 1697013"/>
              <a:gd name="connsiteY13" fmla="*/ 156117 h 502739"/>
              <a:gd name="connsiteX14" fmla="*/ 1133369 w 1697013"/>
              <a:gd name="connsiteY14" fmla="*/ 75018 h 502739"/>
              <a:gd name="connsiteX15" fmla="*/ 1119177 w 1697013"/>
              <a:gd name="connsiteY15" fmla="*/ 119622 h 502739"/>
              <a:gd name="connsiteX16" fmla="*/ 1080654 w 1697013"/>
              <a:gd name="connsiteY16" fmla="*/ 198695 h 502739"/>
              <a:gd name="connsiteX17" fmla="*/ 1007664 w 1697013"/>
              <a:gd name="connsiteY17" fmla="*/ 326427 h 502739"/>
              <a:gd name="connsiteX18" fmla="*/ 993472 w 1697013"/>
              <a:gd name="connsiteY18" fmla="*/ 348729 h 502739"/>
              <a:gd name="connsiteX19" fmla="*/ 1021857 w 1697013"/>
              <a:gd name="connsiteY19" fmla="*/ 356839 h 502739"/>
              <a:gd name="connsiteX20" fmla="*/ 1123232 w 1697013"/>
              <a:gd name="connsiteY20" fmla="*/ 364949 h 502739"/>
              <a:gd name="connsiteX21" fmla="*/ 1240826 w 1697013"/>
              <a:gd name="connsiteY21" fmla="*/ 352784 h 502739"/>
              <a:gd name="connsiteX22" fmla="*/ 1443576 w 1697013"/>
              <a:gd name="connsiteY22" fmla="*/ 271685 h 502739"/>
              <a:gd name="connsiteX23" fmla="*/ 1571308 w 1697013"/>
              <a:gd name="connsiteY23" fmla="*/ 166255 h 502739"/>
              <a:gd name="connsiteX24" fmla="*/ 1542923 w 1697013"/>
              <a:gd name="connsiteY24" fmla="*/ 152062 h 502739"/>
              <a:gd name="connsiteX25" fmla="*/ 1459796 w 1697013"/>
              <a:gd name="connsiteY25" fmla="*/ 123677 h 502739"/>
              <a:gd name="connsiteX26" fmla="*/ 1484126 w 1697013"/>
              <a:gd name="connsiteY26" fmla="*/ 54743 h 502739"/>
              <a:gd name="connsiteX27" fmla="*/ 1697013 w 1697013"/>
              <a:gd name="connsiteY27" fmla="*/ 121650 h 502739"/>
              <a:gd name="connsiteX28" fmla="*/ 1642270 w 1697013"/>
              <a:gd name="connsiteY28" fmla="*/ 322372 h 502739"/>
              <a:gd name="connsiteX29" fmla="*/ 1573335 w 1697013"/>
              <a:gd name="connsiteY29" fmla="*/ 308179 h 502739"/>
              <a:gd name="connsiteX30" fmla="*/ 1605775 w 1697013"/>
              <a:gd name="connsiteY30" fmla="*/ 194640 h 502739"/>
              <a:gd name="connsiteX31" fmla="*/ 1583473 w 1697013"/>
              <a:gd name="connsiteY31" fmla="*/ 220997 h 502739"/>
              <a:gd name="connsiteX32" fmla="*/ 1506428 w 1697013"/>
              <a:gd name="connsiteY32" fmla="*/ 316289 h 502739"/>
              <a:gd name="connsiteX33" fmla="*/ 1344228 w 1697013"/>
              <a:gd name="connsiteY33" fmla="*/ 427802 h 502739"/>
              <a:gd name="connsiteX34" fmla="*/ 1145534 w 1697013"/>
              <a:gd name="connsiteY34" fmla="*/ 500791 h 502739"/>
              <a:gd name="connsiteX35" fmla="*/ 942785 w 1697013"/>
              <a:gd name="connsiteY35" fmla="*/ 464297 h 502739"/>
              <a:gd name="connsiteX36" fmla="*/ 681238 w 1697013"/>
              <a:gd name="connsiteY36" fmla="*/ 287905 h 502739"/>
              <a:gd name="connsiteX37" fmla="*/ 567698 w 1697013"/>
              <a:gd name="connsiteY37" fmla="*/ 194640 h 502739"/>
              <a:gd name="connsiteX38" fmla="*/ 472406 w 1697013"/>
              <a:gd name="connsiteY38" fmla="*/ 137870 h 502739"/>
              <a:gd name="connsiteX39" fmla="*/ 458213 w 1697013"/>
              <a:gd name="connsiteY39" fmla="*/ 218970 h 502739"/>
              <a:gd name="connsiteX40" fmla="*/ 484571 w 1697013"/>
              <a:gd name="connsiteY40" fmla="*/ 302097 h 502739"/>
              <a:gd name="connsiteX41" fmla="*/ 519038 w 1697013"/>
              <a:gd name="connsiteY41" fmla="*/ 220997 h 502739"/>
              <a:gd name="connsiteX42" fmla="*/ 571753 w 1697013"/>
              <a:gd name="connsiteY42" fmla="*/ 251410 h 502739"/>
              <a:gd name="connsiteX43" fmla="*/ 533231 w 1697013"/>
              <a:gd name="connsiteY43" fmla="*/ 415637 h 502739"/>
              <a:gd name="connsiteX44" fmla="*/ 369004 w 1697013"/>
              <a:gd name="connsiteY44" fmla="*/ 362922 h 502739"/>
              <a:gd name="connsiteX45" fmla="*/ 377114 w 1697013"/>
              <a:gd name="connsiteY45" fmla="*/ 308179 h 502739"/>
              <a:gd name="connsiteX46" fmla="*/ 464296 w 1697013"/>
              <a:gd name="connsiteY46" fmla="*/ 340619 h 502739"/>
              <a:gd name="connsiteX47" fmla="*/ 431856 w 1697013"/>
              <a:gd name="connsiteY47" fmla="*/ 289932 h 502739"/>
              <a:gd name="connsiteX48" fmla="*/ 395361 w 1697013"/>
              <a:gd name="connsiteY48" fmla="*/ 178420 h 502739"/>
              <a:gd name="connsiteX49" fmla="*/ 377114 w 1697013"/>
              <a:gd name="connsiteY49" fmla="*/ 121650 h 502739"/>
              <a:gd name="connsiteX50" fmla="*/ 310206 w 1697013"/>
              <a:gd name="connsiteY50" fmla="*/ 121650 h 502739"/>
              <a:gd name="connsiteX51" fmla="*/ 212887 w 1697013"/>
              <a:gd name="connsiteY51" fmla="*/ 141925 h 502739"/>
              <a:gd name="connsiteX52" fmla="*/ 117594 w 1697013"/>
              <a:gd name="connsiteY52" fmla="*/ 190585 h 502739"/>
              <a:gd name="connsiteX53" fmla="*/ 20275 w 1697013"/>
              <a:gd name="connsiteY53" fmla="*/ 263574 h 502739"/>
              <a:gd name="connsiteX54" fmla="*/ 0 w 1697013"/>
              <a:gd name="connsiteY54" fmla="*/ 251410 h 50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697013" h="502739">
                <a:moveTo>
                  <a:pt x="0" y="251410"/>
                </a:moveTo>
                <a:cubicBezTo>
                  <a:pt x="46463" y="212380"/>
                  <a:pt x="92926" y="173351"/>
                  <a:pt x="141924" y="148007"/>
                </a:cubicBezTo>
                <a:cubicBezTo>
                  <a:pt x="190922" y="122663"/>
                  <a:pt x="242623" y="107120"/>
                  <a:pt x="293986" y="99348"/>
                </a:cubicBezTo>
                <a:cubicBezTo>
                  <a:pt x="345349" y="91576"/>
                  <a:pt x="396374" y="91575"/>
                  <a:pt x="450103" y="101375"/>
                </a:cubicBezTo>
                <a:cubicBezTo>
                  <a:pt x="503832" y="111175"/>
                  <a:pt x="552154" y="126381"/>
                  <a:pt x="616358" y="158145"/>
                </a:cubicBezTo>
                <a:cubicBezTo>
                  <a:pt x="680562" y="189909"/>
                  <a:pt x="797819" y="268306"/>
                  <a:pt x="835328" y="291960"/>
                </a:cubicBezTo>
                <a:cubicBezTo>
                  <a:pt x="856955" y="285202"/>
                  <a:pt x="866754" y="292298"/>
                  <a:pt x="902235" y="271685"/>
                </a:cubicBezTo>
                <a:cubicBezTo>
                  <a:pt x="937716" y="251072"/>
                  <a:pt x="1013747" y="203425"/>
                  <a:pt x="1048214" y="168282"/>
                </a:cubicBezTo>
                <a:cubicBezTo>
                  <a:pt x="1082681" y="133139"/>
                  <a:pt x="1120866" y="71638"/>
                  <a:pt x="1109039" y="60825"/>
                </a:cubicBezTo>
                <a:lnTo>
                  <a:pt x="1017802" y="81100"/>
                </a:lnTo>
                <a:lnTo>
                  <a:pt x="1011719" y="38523"/>
                </a:lnTo>
                <a:lnTo>
                  <a:pt x="1167836" y="0"/>
                </a:lnTo>
                <a:lnTo>
                  <a:pt x="1198249" y="139897"/>
                </a:lnTo>
                <a:lnTo>
                  <a:pt x="1151616" y="156117"/>
                </a:lnTo>
                <a:cubicBezTo>
                  <a:pt x="1145534" y="129084"/>
                  <a:pt x="1138775" y="81100"/>
                  <a:pt x="1133369" y="75018"/>
                </a:cubicBezTo>
                <a:cubicBezTo>
                  <a:pt x="1127963" y="68936"/>
                  <a:pt x="1127963" y="99009"/>
                  <a:pt x="1119177" y="119622"/>
                </a:cubicBezTo>
                <a:cubicBezTo>
                  <a:pt x="1110391" y="140235"/>
                  <a:pt x="1099239" y="164228"/>
                  <a:pt x="1080654" y="198695"/>
                </a:cubicBezTo>
                <a:cubicBezTo>
                  <a:pt x="1062069" y="233162"/>
                  <a:pt x="1022194" y="301421"/>
                  <a:pt x="1007664" y="326427"/>
                </a:cubicBezTo>
                <a:cubicBezTo>
                  <a:pt x="993134" y="351433"/>
                  <a:pt x="991107" y="343660"/>
                  <a:pt x="993472" y="348729"/>
                </a:cubicBezTo>
                <a:cubicBezTo>
                  <a:pt x="995837" y="353798"/>
                  <a:pt x="1000230" y="354136"/>
                  <a:pt x="1021857" y="356839"/>
                </a:cubicBezTo>
                <a:cubicBezTo>
                  <a:pt x="1043484" y="359542"/>
                  <a:pt x="1086737" y="365625"/>
                  <a:pt x="1123232" y="364949"/>
                </a:cubicBezTo>
                <a:cubicBezTo>
                  <a:pt x="1159727" y="364273"/>
                  <a:pt x="1187435" y="368328"/>
                  <a:pt x="1240826" y="352784"/>
                </a:cubicBezTo>
                <a:cubicBezTo>
                  <a:pt x="1294217" y="337240"/>
                  <a:pt x="1388496" y="302773"/>
                  <a:pt x="1443576" y="271685"/>
                </a:cubicBezTo>
                <a:cubicBezTo>
                  <a:pt x="1498656" y="240597"/>
                  <a:pt x="1561846" y="186530"/>
                  <a:pt x="1571308" y="166255"/>
                </a:cubicBezTo>
                <a:lnTo>
                  <a:pt x="1542923" y="152062"/>
                </a:lnTo>
                <a:lnTo>
                  <a:pt x="1459796" y="123677"/>
                </a:lnTo>
                <a:lnTo>
                  <a:pt x="1484126" y="54743"/>
                </a:lnTo>
                <a:lnTo>
                  <a:pt x="1697013" y="121650"/>
                </a:lnTo>
                <a:lnTo>
                  <a:pt x="1642270" y="322372"/>
                </a:lnTo>
                <a:lnTo>
                  <a:pt x="1573335" y="308179"/>
                </a:lnTo>
                <a:cubicBezTo>
                  <a:pt x="1584148" y="270333"/>
                  <a:pt x="1604085" y="209170"/>
                  <a:pt x="1605775" y="194640"/>
                </a:cubicBezTo>
                <a:cubicBezTo>
                  <a:pt x="1607465" y="180110"/>
                  <a:pt x="1600031" y="200722"/>
                  <a:pt x="1583473" y="220997"/>
                </a:cubicBezTo>
                <a:cubicBezTo>
                  <a:pt x="1566915" y="241272"/>
                  <a:pt x="1546302" y="281822"/>
                  <a:pt x="1506428" y="316289"/>
                </a:cubicBezTo>
                <a:cubicBezTo>
                  <a:pt x="1466554" y="350757"/>
                  <a:pt x="1404377" y="397052"/>
                  <a:pt x="1344228" y="427802"/>
                </a:cubicBezTo>
                <a:cubicBezTo>
                  <a:pt x="1284079" y="458552"/>
                  <a:pt x="1212441" y="494709"/>
                  <a:pt x="1145534" y="500791"/>
                </a:cubicBezTo>
                <a:cubicBezTo>
                  <a:pt x="1078627" y="506874"/>
                  <a:pt x="1020168" y="499778"/>
                  <a:pt x="942785" y="464297"/>
                </a:cubicBezTo>
                <a:cubicBezTo>
                  <a:pt x="865402" y="428816"/>
                  <a:pt x="743753" y="332848"/>
                  <a:pt x="681238" y="287905"/>
                </a:cubicBezTo>
                <a:cubicBezTo>
                  <a:pt x="618723" y="242962"/>
                  <a:pt x="602503" y="219646"/>
                  <a:pt x="567698" y="194640"/>
                </a:cubicBezTo>
                <a:cubicBezTo>
                  <a:pt x="532893" y="169634"/>
                  <a:pt x="490653" y="133815"/>
                  <a:pt x="472406" y="137870"/>
                </a:cubicBezTo>
                <a:cubicBezTo>
                  <a:pt x="454159" y="141925"/>
                  <a:pt x="456186" y="191599"/>
                  <a:pt x="458213" y="218970"/>
                </a:cubicBezTo>
                <a:cubicBezTo>
                  <a:pt x="460241" y="246341"/>
                  <a:pt x="475109" y="297366"/>
                  <a:pt x="484571" y="302097"/>
                </a:cubicBezTo>
                <a:lnTo>
                  <a:pt x="519038" y="220997"/>
                </a:lnTo>
                <a:lnTo>
                  <a:pt x="571753" y="251410"/>
                </a:lnTo>
                <a:lnTo>
                  <a:pt x="533231" y="415637"/>
                </a:lnTo>
                <a:lnTo>
                  <a:pt x="369004" y="362922"/>
                </a:lnTo>
                <a:lnTo>
                  <a:pt x="377114" y="308179"/>
                </a:lnTo>
                <a:cubicBezTo>
                  <a:pt x="406175" y="318992"/>
                  <a:pt x="455172" y="343660"/>
                  <a:pt x="464296" y="340619"/>
                </a:cubicBezTo>
                <a:cubicBezTo>
                  <a:pt x="473420" y="337578"/>
                  <a:pt x="443345" y="316965"/>
                  <a:pt x="431856" y="289932"/>
                </a:cubicBezTo>
                <a:cubicBezTo>
                  <a:pt x="420367" y="262899"/>
                  <a:pt x="404485" y="206467"/>
                  <a:pt x="395361" y="178420"/>
                </a:cubicBezTo>
                <a:cubicBezTo>
                  <a:pt x="386237" y="150373"/>
                  <a:pt x="399078" y="119623"/>
                  <a:pt x="377114" y="121650"/>
                </a:cubicBezTo>
                <a:lnTo>
                  <a:pt x="310206" y="121650"/>
                </a:lnTo>
                <a:lnTo>
                  <a:pt x="212887" y="141925"/>
                </a:lnTo>
                <a:lnTo>
                  <a:pt x="117594" y="190585"/>
                </a:lnTo>
                <a:lnTo>
                  <a:pt x="20275" y="263574"/>
                </a:lnTo>
                <a:lnTo>
                  <a:pt x="0" y="251410"/>
                </a:lnTo>
                <a:close/>
              </a:path>
            </a:pathLst>
          </a:custGeom>
          <a:solidFill>
            <a:srgbClr val="BBB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4932411E-28D8-98F2-E528-A019114E9A7A}"/>
              </a:ext>
            </a:extLst>
          </p:cNvPr>
          <p:cNvSpPr/>
          <p:nvPr/>
        </p:nvSpPr>
        <p:spPr>
          <a:xfrm>
            <a:off x="344705" y="4869256"/>
            <a:ext cx="1697309" cy="652854"/>
          </a:xfrm>
          <a:custGeom>
            <a:avLst/>
            <a:gdLst>
              <a:gd name="connsiteX0" fmla="*/ 140 w 1691070"/>
              <a:gd name="connsiteY0" fmla="*/ 257492 h 652854"/>
              <a:gd name="connsiteX1" fmla="*/ 69074 w 1691070"/>
              <a:gd name="connsiteY1" fmla="*/ 198695 h 652854"/>
              <a:gd name="connsiteX2" fmla="*/ 150174 w 1691070"/>
              <a:gd name="connsiteY2" fmla="*/ 152062 h 652854"/>
              <a:gd name="connsiteX3" fmla="*/ 245466 w 1691070"/>
              <a:gd name="connsiteY3" fmla="*/ 111513 h 652854"/>
              <a:gd name="connsiteX4" fmla="*/ 348869 w 1691070"/>
              <a:gd name="connsiteY4" fmla="*/ 95293 h 652854"/>
              <a:gd name="connsiteX5" fmla="*/ 436051 w 1691070"/>
              <a:gd name="connsiteY5" fmla="*/ 103403 h 652854"/>
              <a:gd name="connsiteX6" fmla="*/ 523233 w 1691070"/>
              <a:gd name="connsiteY6" fmla="*/ 127732 h 652854"/>
              <a:gd name="connsiteX7" fmla="*/ 644883 w 1691070"/>
              <a:gd name="connsiteY7" fmla="*/ 182475 h 652854"/>
              <a:gd name="connsiteX8" fmla="*/ 746258 w 1691070"/>
              <a:gd name="connsiteY8" fmla="*/ 247355 h 652854"/>
              <a:gd name="connsiteX9" fmla="*/ 825330 w 1691070"/>
              <a:gd name="connsiteY9" fmla="*/ 304124 h 652854"/>
              <a:gd name="connsiteX10" fmla="*/ 886155 w 1691070"/>
              <a:gd name="connsiteY10" fmla="*/ 277767 h 652854"/>
              <a:gd name="connsiteX11" fmla="*/ 989557 w 1691070"/>
              <a:gd name="connsiteY11" fmla="*/ 216942 h 652854"/>
              <a:gd name="connsiteX12" fmla="*/ 1064574 w 1691070"/>
              <a:gd name="connsiteY12" fmla="*/ 135842 h 652854"/>
              <a:gd name="connsiteX13" fmla="*/ 1094987 w 1691070"/>
              <a:gd name="connsiteY13" fmla="*/ 72990 h 652854"/>
              <a:gd name="connsiteX14" fmla="*/ 1013887 w 1691070"/>
              <a:gd name="connsiteY14" fmla="*/ 91238 h 652854"/>
              <a:gd name="connsiteX15" fmla="*/ 1005777 w 1691070"/>
              <a:gd name="connsiteY15" fmla="*/ 46633 h 652854"/>
              <a:gd name="connsiteX16" fmla="*/ 1159866 w 1691070"/>
              <a:gd name="connsiteY16" fmla="*/ 0 h 652854"/>
              <a:gd name="connsiteX17" fmla="*/ 1196361 w 1691070"/>
              <a:gd name="connsiteY17" fmla="*/ 131787 h 652854"/>
              <a:gd name="connsiteX18" fmla="*/ 1147702 w 1691070"/>
              <a:gd name="connsiteY18" fmla="*/ 160172 h 652854"/>
              <a:gd name="connsiteX19" fmla="*/ 1133509 w 1691070"/>
              <a:gd name="connsiteY19" fmla="*/ 79073 h 652854"/>
              <a:gd name="connsiteX20" fmla="*/ 1123372 w 1691070"/>
              <a:gd name="connsiteY20" fmla="*/ 81100 h 652854"/>
              <a:gd name="connsiteX21" fmla="*/ 1092959 w 1691070"/>
              <a:gd name="connsiteY21" fmla="*/ 178420 h 652854"/>
              <a:gd name="connsiteX22" fmla="*/ 989557 w 1691070"/>
              <a:gd name="connsiteY22" fmla="*/ 356839 h 652854"/>
              <a:gd name="connsiteX23" fmla="*/ 1017942 w 1691070"/>
              <a:gd name="connsiteY23" fmla="*/ 362922 h 652854"/>
              <a:gd name="connsiteX24" fmla="*/ 1097014 w 1691070"/>
              <a:gd name="connsiteY24" fmla="*/ 362922 h 652854"/>
              <a:gd name="connsiteX25" fmla="*/ 1275434 w 1691070"/>
              <a:gd name="connsiteY25" fmla="*/ 334537 h 652854"/>
              <a:gd name="connsiteX26" fmla="*/ 1490348 w 1691070"/>
              <a:gd name="connsiteY26" fmla="*/ 235190 h 652854"/>
              <a:gd name="connsiteX27" fmla="*/ 1579558 w 1691070"/>
              <a:gd name="connsiteY27" fmla="*/ 164227 h 652854"/>
              <a:gd name="connsiteX28" fmla="*/ 1524815 w 1691070"/>
              <a:gd name="connsiteY28" fmla="*/ 150035 h 652854"/>
              <a:gd name="connsiteX29" fmla="*/ 1457908 w 1691070"/>
              <a:gd name="connsiteY29" fmla="*/ 131787 h 652854"/>
              <a:gd name="connsiteX30" fmla="*/ 1484266 w 1691070"/>
              <a:gd name="connsiteY30" fmla="*/ 54743 h 652854"/>
              <a:gd name="connsiteX31" fmla="*/ 1691070 w 1691070"/>
              <a:gd name="connsiteY31" fmla="*/ 123677 h 652854"/>
              <a:gd name="connsiteX32" fmla="*/ 1642410 w 1691070"/>
              <a:gd name="connsiteY32" fmla="*/ 332509 h 652854"/>
              <a:gd name="connsiteX33" fmla="*/ 1571448 w 1691070"/>
              <a:gd name="connsiteY33" fmla="*/ 314262 h 652854"/>
              <a:gd name="connsiteX34" fmla="*/ 1607943 w 1691070"/>
              <a:gd name="connsiteY34" fmla="*/ 194640 h 652854"/>
              <a:gd name="connsiteX35" fmla="*/ 1547118 w 1691070"/>
              <a:gd name="connsiteY35" fmla="*/ 257492 h 652854"/>
              <a:gd name="connsiteX36" fmla="*/ 1478183 w 1691070"/>
              <a:gd name="connsiteY36" fmla="*/ 330482 h 652854"/>
              <a:gd name="connsiteX37" fmla="*/ 1368698 w 1691070"/>
              <a:gd name="connsiteY37" fmla="*/ 429829 h 652854"/>
              <a:gd name="connsiteX38" fmla="*/ 1287599 w 1691070"/>
              <a:gd name="connsiteY38" fmla="*/ 464297 h 652854"/>
              <a:gd name="connsiteX39" fmla="*/ 1236911 w 1691070"/>
              <a:gd name="connsiteY39" fmla="*/ 476462 h 652854"/>
              <a:gd name="connsiteX40" fmla="*/ 1326121 w 1691070"/>
              <a:gd name="connsiteY40" fmla="*/ 517011 h 652854"/>
              <a:gd name="connsiteX41" fmla="*/ 1482238 w 1691070"/>
              <a:gd name="connsiteY41" fmla="*/ 533231 h 652854"/>
              <a:gd name="connsiteX42" fmla="*/ 1476156 w 1691070"/>
              <a:gd name="connsiteY42" fmla="*/ 510929 h 652854"/>
              <a:gd name="connsiteX43" fmla="*/ 1445743 w 1691070"/>
              <a:gd name="connsiteY43" fmla="*/ 454159 h 652854"/>
              <a:gd name="connsiteX44" fmla="*/ 1496431 w 1691070"/>
              <a:gd name="connsiteY44" fmla="*/ 429829 h 652854"/>
              <a:gd name="connsiteX45" fmla="*/ 1569420 w 1691070"/>
              <a:gd name="connsiteY45" fmla="*/ 581891 h 652854"/>
              <a:gd name="connsiteX46" fmla="*/ 1419386 w 1691070"/>
              <a:gd name="connsiteY46" fmla="*/ 652854 h 652854"/>
              <a:gd name="connsiteX47" fmla="*/ 1388973 w 1691070"/>
              <a:gd name="connsiteY47" fmla="*/ 610276 h 652854"/>
              <a:gd name="connsiteX48" fmla="*/ 1482238 w 1691070"/>
              <a:gd name="connsiteY48" fmla="*/ 563644 h 652854"/>
              <a:gd name="connsiteX49" fmla="*/ 1455881 w 1691070"/>
              <a:gd name="connsiteY49" fmla="*/ 557561 h 652854"/>
              <a:gd name="connsiteX50" fmla="*/ 1194334 w 1691070"/>
              <a:gd name="connsiteY50" fmla="*/ 529176 h 652854"/>
              <a:gd name="connsiteX51" fmla="*/ 839522 w 1691070"/>
              <a:gd name="connsiteY51" fmla="*/ 413609 h 652854"/>
              <a:gd name="connsiteX52" fmla="*/ 661103 w 1691070"/>
              <a:gd name="connsiteY52" fmla="*/ 281822 h 652854"/>
              <a:gd name="connsiteX53" fmla="*/ 559728 w 1691070"/>
              <a:gd name="connsiteY53" fmla="*/ 192612 h 652854"/>
              <a:gd name="connsiteX54" fmla="*/ 462408 w 1691070"/>
              <a:gd name="connsiteY54" fmla="*/ 150035 h 652854"/>
              <a:gd name="connsiteX55" fmla="*/ 373199 w 1691070"/>
              <a:gd name="connsiteY55" fmla="*/ 137870 h 652854"/>
              <a:gd name="connsiteX56" fmla="*/ 310346 w 1691070"/>
              <a:gd name="connsiteY56" fmla="*/ 137870 h 652854"/>
              <a:gd name="connsiteX57" fmla="*/ 215054 w 1691070"/>
              <a:gd name="connsiteY57" fmla="*/ 158145 h 652854"/>
              <a:gd name="connsiteX58" fmla="*/ 87322 w 1691070"/>
              <a:gd name="connsiteY58" fmla="*/ 229107 h 652854"/>
              <a:gd name="connsiteX59" fmla="*/ 140 w 1691070"/>
              <a:gd name="connsiteY59" fmla="*/ 257492 h 652854"/>
              <a:gd name="connsiteX0" fmla="*/ 214 w 1691144"/>
              <a:gd name="connsiteY0" fmla="*/ 257492 h 652854"/>
              <a:gd name="connsiteX1" fmla="*/ 69148 w 1691144"/>
              <a:gd name="connsiteY1" fmla="*/ 198695 h 652854"/>
              <a:gd name="connsiteX2" fmla="*/ 150248 w 1691144"/>
              <a:gd name="connsiteY2" fmla="*/ 152062 h 652854"/>
              <a:gd name="connsiteX3" fmla="*/ 245540 w 1691144"/>
              <a:gd name="connsiteY3" fmla="*/ 111513 h 652854"/>
              <a:gd name="connsiteX4" fmla="*/ 348943 w 1691144"/>
              <a:gd name="connsiteY4" fmla="*/ 95293 h 652854"/>
              <a:gd name="connsiteX5" fmla="*/ 436125 w 1691144"/>
              <a:gd name="connsiteY5" fmla="*/ 103403 h 652854"/>
              <a:gd name="connsiteX6" fmla="*/ 523307 w 1691144"/>
              <a:gd name="connsiteY6" fmla="*/ 127732 h 652854"/>
              <a:gd name="connsiteX7" fmla="*/ 644957 w 1691144"/>
              <a:gd name="connsiteY7" fmla="*/ 182475 h 652854"/>
              <a:gd name="connsiteX8" fmla="*/ 746332 w 1691144"/>
              <a:gd name="connsiteY8" fmla="*/ 247355 h 652854"/>
              <a:gd name="connsiteX9" fmla="*/ 825404 w 1691144"/>
              <a:gd name="connsiteY9" fmla="*/ 304124 h 652854"/>
              <a:gd name="connsiteX10" fmla="*/ 886229 w 1691144"/>
              <a:gd name="connsiteY10" fmla="*/ 277767 h 652854"/>
              <a:gd name="connsiteX11" fmla="*/ 989631 w 1691144"/>
              <a:gd name="connsiteY11" fmla="*/ 216942 h 652854"/>
              <a:gd name="connsiteX12" fmla="*/ 1064648 w 1691144"/>
              <a:gd name="connsiteY12" fmla="*/ 135842 h 652854"/>
              <a:gd name="connsiteX13" fmla="*/ 1095061 w 1691144"/>
              <a:gd name="connsiteY13" fmla="*/ 72990 h 652854"/>
              <a:gd name="connsiteX14" fmla="*/ 1013961 w 1691144"/>
              <a:gd name="connsiteY14" fmla="*/ 91238 h 652854"/>
              <a:gd name="connsiteX15" fmla="*/ 1005851 w 1691144"/>
              <a:gd name="connsiteY15" fmla="*/ 46633 h 652854"/>
              <a:gd name="connsiteX16" fmla="*/ 1159940 w 1691144"/>
              <a:gd name="connsiteY16" fmla="*/ 0 h 652854"/>
              <a:gd name="connsiteX17" fmla="*/ 1196435 w 1691144"/>
              <a:gd name="connsiteY17" fmla="*/ 131787 h 652854"/>
              <a:gd name="connsiteX18" fmla="*/ 1147776 w 1691144"/>
              <a:gd name="connsiteY18" fmla="*/ 160172 h 652854"/>
              <a:gd name="connsiteX19" fmla="*/ 1133583 w 1691144"/>
              <a:gd name="connsiteY19" fmla="*/ 79073 h 652854"/>
              <a:gd name="connsiteX20" fmla="*/ 1123446 w 1691144"/>
              <a:gd name="connsiteY20" fmla="*/ 81100 h 652854"/>
              <a:gd name="connsiteX21" fmla="*/ 1093033 w 1691144"/>
              <a:gd name="connsiteY21" fmla="*/ 178420 h 652854"/>
              <a:gd name="connsiteX22" fmla="*/ 989631 w 1691144"/>
              <a:gd name="connsiteY22" fmla="*/ 356839 h 652854"/>
              <a:gd name="connsiteX23" fmla="*/ 1018016 w 1691144"/>
              <a:gd name="connsiteY23" fmla="*/ 362922 h 652854"/>
              <a:gd name="connsiteX24" fmla="*/ 1097088 w 1691144"/>
              <a:gd name="connsiteY24" fmla="*/ 362922 h 652854"/>
              <a:gd name="connsiteX25" fmla="*/ 1275508 w 1691144"/>
              <a:gd name="connsiteY25" fmla="*/ 334537 h 652854"/>
              <a:gd name="connsiteX26" fmla="*/ 1490422 w 1691144"/>
              <a:gd name="connsiteY26" fmla="*/ 235190 h 652854"/>
              <a:gd name="connsiteX27" fmla="*/ 1579632 w 1691144"/>
              <a:gd name="connsiteY27" fmla="*/ 164227 h 652854"/>
              <a:gd name="connsiteX28" fmla="*/ 1524889 w 1691144"/>
              <a:gd name="connsiteY28" fmla="*/ 150035 h 652854"/>
              <a:gd name="connsiteX29" fmla="*/ 1457982 w 1691144"/>
              <a:gd name="connsiteY29" fmla="*/ 131787 h 652854"/>
              <a:gd name="connsiteX30" fmla="*/ 1484340 w 1691144"/>
              <a:gd name="connsiteY30" fmla="*/ 54743 h 652854"/>
              <a:gd name="connsiteX31" fmla="*/ 1691144 w 1691144"/>
              <a:gd name="connsiteY31" fmla="*/ 123677 h 652854"/>
              <a:gd name="connsiteX32" fmla="*/ 1642484 w 1691144"/>
              <a:gd name="connsiteY32" fmla="*/ 332509 h 652854"/>
              <a:gd name="connsiteX33" fmla="*/ 1571522 w 1691144"/>
              <a:gd name="connsiteY33" fmla="*/ 314262 h 652854"/>
              <a:gd name="connsiteX34" fmla="*/ 1608017 w 1691144"/>
              <a:gd name="connsiteY34" fmla="*/ 194640 h 652854"/>
              <a:gd name="connsiteX35" fmla="*/ 1547192 w 1691144"/>
              <a:gd name="connsiteY35" fmla="*/ 257492 h 652854"/>
              <a:gd name="connsiteX36" fmla="*/ 1478257 w 1691144"/>
              <a:gd name="connsiteY36" fmla="*/ 330482 h 652854"/>
              <a:gd name="connsiteX37" fmla="*/ 1368772 w 1691144"/>
              <a:gd name="connsiteY37" fmla="*/ 429829 h 652854"/>
              <a:gd name="connsiteX38" fmla="*/ 1287673 w 1691144"/>
              <a:gd name="connsiteY38" fmla="*/ 464297 h 652854"/>
              <a:gd name="connsiteX39" fmla="*/ 1236985 w 1691144"/>
              <a:gd name="connsiteY39" fmla="*/ 476462 h 652854"/>
              <a:gd name="connsiteX40" fmla="*/ 1326195 w 1691144"/>
              <a:gd name="connsiteY40" fmla="*/ 517011 h 652854"/>
              <a:gd name="connsiteX41" fmla="*/ 1482312 w 1691144"/>
              <a:gd name="connsiteY41" fmla="*/ 533231 h 652854"/>
              <a:gd name="connsiteX42" fmla="*/ 1476230 w 1691144"/>
              <a:gd name="connsiteY42" fmla="*/ 510929 h 652854"/>
              <a:gd name="connsiteX43" fmla="*/ 1445817 w 1691144"/>
              <a:gd name="connsiteY43" fmla="*/ 454159 h 652854"/>
              <a:gd name="connsiteX44" fmla="*/ 1496505 w 1691144"/>
              <a:gd name="connsiteY44" fmla="*/ 429829 h 652854"/>
              <a:gd name="connsiteX45" fmla="*/ 1569494 w 1691144"/>
              <a:gd name="connsiteY45" fmla="*/ 581891 h 652854"/>
              <a:gd name="connsiteX46" fmla="*/ 1419460 w 1691144"/>
              <a:gd name="connsiteY46" fmla="*/ 652854 h 652854"/>
              <a:gd name="connsiteX47" fmla="*/ 1389047 w 1691144"/>
              <a:gd name="connsiteY47" fmla="*/ 610276 h 652854"/>
              <a:gd name="connsiteX48" fmla="*/ 1482312 w 1691144"/>
              <a:gd name="connsiteY48" fmla="*/ 563644 h 652854"/>
              <a:gd name="connsiteX49" fmla="*/ 1455955 w 1691144"/>
              <a:gd name="connsiteY49" fmla="*/ 557561 h 652854"/>
              <a:gd name="connsiteX50" fmla="*/ 1194408 w 1691144"/>
              <a:gd name="connsiteY50" fmla="*/ 529176 h 652854"/>
              <a:gd name="connsiteX51" fmla="*/ 839596 w 1691144"/>
              <a:gd name="connsiteY51" fmla="*/ 413609 h 652854"/>
              <a:gd name="connsiteX52" fmla="*/ 661177 w 1691144"/>
              <a:gd name="connsiteY52" fmla="*/ 281822 h 652854"/>
              <a:gd name="connsiteX53" fmla="*/ 559802 w 1691144"/>
              <a:gd name="connsiteY53" fmla="*/ 192612 h 652854"/>
              <a:gd name="connsiteX54" fmla="*/ 462482 w 1691144"/>
              <a:gd name="connsiteY54" fmla="*/ 150035 h 652854"/>
              <a:gd name="connsiteX55" fmla="*/ 373273 w 1691144"/>
              <a:gd name="connsiteY55" fmla="*/ 137870 h 652854"/>
              <a:gd name="connsiteX56" fmla="*/ 310420 w 1691144"/>
              <a:gd name="connsiteY56" fmla="*/ 137870 h 652854"/>
              <a:gd name="connsiteX57" fmla="*/ 215128 w 1691144"/>
              <a:gd name="connsiteY57" fmla="*/ 158145 h 652854"/>
              <a:gd name="connsiteX58" fmla="*/ 87396 w 1691144"/>
              <a:gd name="connsiteY58" fmla="*/ 229107 h 652854"/>
              <a:gd name="connsiteX59" fmla="*/ 48874 w 1691144"/>
              <a:gd name="connsiteY59" fmla="*/ 249382 h 652854"/>
              <a:gd name="connsiteX60" fmla="*/ 214 w 1691144"/>
              <a:gd name="connsiteY60" fmla="*/ 257492 h 652854"/>
              <a:gd name="connsiteX0" fmla="*/ 2780 w 1693710"/>
              <a:gd name="connsiteY0" fmla="*/ 257492 h 652854"/>
              <a:gd name="connsiteX1" fmla="*/ 71714 w 1693710"/>
              <a:gd name="connsiteY1" fmla="*/ 198695 h 652854"/>
              <a:gd name="connsiteX2" fmla="*/ 152814 w 1693710"/>
              <a:gd name="connsiteY2" fmla="*/ 152062 h 652854"/>
              <a:gd name="connsiteX3" fmla="*/ 248106 w 1693710"/>
              <a:gd name="connsiteY3" fmla="*/ 111513 h 652854"/>
              <a:gd name="connsiteX4" fmla="*/ 351509 w 1693710"/>
              <a:gd name="connsiteY4" fmla="*/ 95293 h 652854"/>
              <a:gd name="connsiteX5" fmla="*/ 438691 w 1693710"/>
              <a:gd name="connsiteY5" fmla="*/ 103403 h 652854"/>
              <a:gd name="connsiteX6" fmla="*/ 525873 w 1693710"/>
              <a:gd name="connsiteY6" fmla="*/ 127732 h 652854"/>
              <a:gd name="connsiteX7" fmla="*/ 647523 w 1693710"/>
              <a:gd name="connsiteY7" fmla="*/ 182475 h 652854"/>
              <a:gd name="connsiteX8" fmla="*/ 748898 w 1693710"/>
              <a:gd name="connsiteY8" fmla="*/ 247355 h 652854"/>
              <a:gd name="connsiteX9" fmla="*/ 827970 w 1693710"/>
              <a:gd name="connsiteY9" fmla="*/ 304124 h 652854"/>
              <a:gd name="connsiteX10" fmla="*/ 888795 w 1693710"/>
              <a:gd name="connsiteY10" fmla="*/ 277767 h 652854"/>
              <a:gd name="connsiteX11" fmla="*/ 992197 w 1693710"/>
              <a:gd name="connsiteY11" fmla="*/ 216942 h 652854"/>
              <a:gd name="connsiteX12" fmla="*/ 1067214 w 1693710"/>
              <a:gd name="connsiteY12" fmla="*/ 135842 h 652854"/>
              <a:gd name="connsiteX13" fmla="*/ 1097627 w 1693710"/>
              <a:gd name="connsiteY13" fmla="*/ 72990 h 652854"/>
              <a:gd name="connsiteX14" fmla="*/ 1016527 w 1693710"/>
              <a:gd name="connsiteY14" fmla="*/ 91238 h 652854"/>
              <a:gd name="connsiteX15" fmla="*/ 1008417 w 1693710"/>
              <a:gd name="connsiteY15" fmla="*/ 46633 h 652854"/>
              <a:gd name="connsiteX16" fmla="*/ 1162506 w 1693710"/>
              <a:gd name="connsiteY16" fmla="*/ 0 h 652854"/>
              <a:gd name="connsiteX17" fmla="*/ 1199001 w 1693710"/>
              <a:gd name="connsiteY17" fmla="*/ 131787 h 652854"/>
              <a:gd name="connsiteX18" fmla="*/ 1150342 w 1693710"/>
              <a:gd name="connsiteY18" fmla="*/ 160172 h 652854"/>
              <a:gd name="connsiteX19" fmla="*/ 1136149 w 1693710"/>
              <a:gd name="connsiteY19" fmla="*/ 79073 h 652854"/>
              <a:gd name="connsiteX20" fmla="*/ 1126012 w 1693710"/>
              <a:gd name="connsiteY20" fmla="*/ 81100 h 652854"/>
              <a:gd name="connsiteX21" fmla="*/ 1095599 w 1693710"/>
              <a:gd name="connsiteY21" fmla="*/ 178420 h 652854"/>
              <a:gd name="connsiteX22" fmla="*/ 992197 w 1693710"/>
              <a:gd name="connsiteY22" fmla="*/ 356839 h 652854"/>
              <a:gd name="connsiteX23" fmla="*/ 1020582 w 1693710"/>
              <a:gd name="connsiteY23" fmla="*/ 362922 h 652854"/>
              <a:gd name="connsiteX24" fmla="*/ 1099654 w 1693710"/>
              <a:gd name="connsiteY24" fmla="*/ 362922 h 652854"/>
              <a:gd name="connsiteX25" fmla="*/ 1278074 w 1693710"/>
              <a:gd name="connsiteY25" fmla="*/ 334537 h 652854"/>
              <a:gd name="connsiteX26" fmla="*/ 1492988 w 1693710"/>
              <a:gd name="connsiteY26" fmla="*/ 235190 h 652854"/>
              <a:gd name="connsiteX27" fmla="*/ 1582198 w 1693710"/>
              <a:gd name="connsiteY27" fmla="*/ 164227 h 652854"/>
              <a:gd name="connsiteX28" fmla="*/ 1527455 w 1693710"/>
              <a:gd name="connsiteY28" fmla="*/ 150035 h 652854"/>
              <a:gd name="connsiteX29" fmla="*/ 1460548 w 1693710"/>
              <a:gd name="connsiteY29" fmla="*/ 131787 h 652854"/>
              <a:gd name="connsiteX30" fmla="*/ 1486906 w 1693710"/>
              <a:gd name="connsiteY30" fmla="*/ 54743 h 652854"/>
              <a:gd name="connsiteX31" fmla="*/ 1693710 w 1693710"/>
              <a:gd name="connsiteY31" fmla="*/ 123677 h 652854"/>
              <a:gd name="connsiteX32" fmla="*/ 1645050 w 1693710"/>
              <a:gd name="connsiteY32" fmla="*/ 332509 h 652854"/>
              <a:gd name="connsiteX33" fmla="*/ 1574088 w 1693710"/>
              <a:gd name="connsiteY33" fmla="*/ 314262 h 652854"/>
              <a:gd name="connsiteX34" fmla="*/ 1610583 w 1693710"/>
              <a:gd name="connsiteY34" fmla="*/ 194640 h 652854"/>
              <a:gd name="connsiteX35" fmla="*/ 1549758 w 1693710"/>
              <a:gd name="connsiteY35" fmla="*/ 257492 h 652854"/>
              <a:gd name="connsiteX36" fmla="*/ 1480823 w 1693710"/>
              <a:gd name="connsiteY36" fmla="*/ 330482 h 652854"/>
              <a:gd name="connsiteX37" fmla="*/ 1371338 w 1693710"/>
              <a:gd name="connsiteY37" fmla="*/ 429829 h 652854"/>
              <a:gd name="connsiteX38" fmla="*/ 1290239 w 1693710"/>
              <a:gd name="connsiteY38" fmla="*/ 464297 h 652854"/>
              <a:gd name="connsiteX39" fmla="*/ 1239551 w 1693710"/>
              <a:gd name="connsiteY39" fmla="*/ 476462 h 652854"/>
              <a:gd name="connsiteX40" fmla="*/ 1328761 w 1693710"/>
              <a:gd name="connsiteY40" fmla="*/ 517011 h 652854"/>
              <a:gd name="connsiteX41" fmla="*/ 1484878 w 1693710"/>
              <a:gd name="connsiteY41" fmla="*/ 533231 h 652854"/>
              <a:gd name="connsiteX42" fmla="*/ 1478796 w 1693710"/>
              <a:gd name="connsiteY42" fmla="*/ 510929 h 652854"/>
              <a:gd name="connsiteX43" fmla="*/ 1448383 w 1693710"/>
              <a:gd name="connsiteY43" fmla="*/ 454159 h 652854"/>
              <a:gd name="connsiteX44" fmla="*/ 1499071 w 1693710"/>
              <a:gd name="connsiteY44" fmla="*/ 429829 h 652854"/>
              <a:gd name="connsiteX45" fmla="*/ 1572060 w 1693710"/>
              <a:gd name="connsiteY45" fmla="*/ 581891 h 652854"/>
              <a:gd name="connsiteX46" fmla="*/ 1422026 w 1693710"/>
              <a:gd name="connsiteY46" fmla="*/ 652854 h 652854"/>
              <a:gd name="connsiteX47" fmla="*/ 1391613 w 1693710"/>
              <a:gd name="connsiteY47" fmla="*/ 610276 h 652854"/>
              <a:gd name="connsiteX48" fmla="*/ 1484878 w 1693710"/>
              <a:gd name="connsiteY48" fmla="*/ 563644 h 652854"/>
              <a:gd name="connsiteX49" fmla="*/ 1458521 w 1693710"/>
              <a:gd name="connsiteY49" fmla="*/ 557561 h 652854"/>
              <a:gd name="connsiteX50" fmla="*/ 1196974 w 1693710"/>
              <a:gd name="connsiteY50" fmla="*/ 529176 h 652854"/>
              <a:gd name="connsiteX51" fmla="*/ 842162 w 1693710"/>
              <a:gd name="connsiteY51" fmla="*/ 413609 h 652854"/>
              <a:gd name="connsiteX52" fmla="*/ 663743 w 1693710"/>
              <a:gd name="connsiteY52" fmla="*/ 281822 h 652854"/>
              <a:gd name="connsiteX53" fmla="*/ 562368 w 1693710"/>
              <a:gd name="connsiteY53" fmla="*/ 192612 h 652854"/>
              <a:gd name="connsiteX54" fmla="*/ 465048 w 1693710"/>
              <a:gd name="connsiteY54" fmla="*/ 150035 h 652854"/>
              <a:gd name="connsiteX55" fmla="*/ 375839 w 1693710"/>
              <a:gd name="connsiteY55" fmla="*/ 137870 h 652854"/>
              <a:gd name="connsiteX56" fmla="*/ 312986 w 1693710"/>
              <a:gd name="connsiteY56" fmla="*/ 137870 h 652854"/>
              <a:gd name="connsiteX57" fmla="*/ 217694 w 1693710"/>
              <a:gd name="connsiteY57" fmla="*/ 158145 h 652854"/>
              <a:gd name="connsiteX58" fmla="*/ 89962 w 1693710"/>
              <a:gd name="connsiteY58" fmla="*/ 229107 h 652854"/>
              <a:gd name="connsiteX59" fmla="*/ 21027 w 1693710"/>
              <a:gd name="connsiteY59" fmla="*/ 269657 h 652854"/>
              <a:gd name="connsiteX60" fmla="*/ 2780 w 1693710"/>
              <a:gd name="connsiteY60" fmla="*/ 257492 h 652854"/>
              <a:gd name="connsiteX0" fmla="*/ 2324 w 1697309"/>
              <a:gd name="connsiteY0" fmla="*/ 257492 h 652854"/>
              <a:gd name="connsiteX1" fmla="*/ 75313 w 1697309"/>
              <a:gd name="connsiteY1" fmla="*/ 198695 h 652854"/>
              <a:gd name="connsiteX2" fmla="*/ 156413 w 1697309"/>
              <a:gd name="connsiteY2" fmla="*/ 152062 h 652854"/>
              <a:gd name="connsiteX3" fmla="*/ 251705 w 1697309"/>
              <a:gd name="connsiteY3" fmla="*/ 111513 h 652854"/>
              <a:gd name="connsiteX4" fmla="*/ 355108 w 1697309"/>
              <a:gd name="connsiteY4" fmla="*/ 95293 h 652854"/>
              <a:gd name="connsiteX5" fmla="*/ 442290 w 1697309"/>
              <a:gd name="connsiteY5" fmla="*/ 103403 h 652854"/>
              <a:gd name="connsiteX6" fmla="*/ 529472 w 1697309"/>
              <a:gd name="connsiteY6" fmla="*/ 127732 h 652854"/>
              <a:gd name="connsiteX7" fmla="*/ 651122 w 1697309"/>
              <a:gd name="connsiteY7" fmla="*/ 182475 h 652854"/>
              <a:gd name="connsiteX8" fmla="*/ 752497 w 1697309"/>
              <a:gd name="connsiteY8" fmla="*/ 247355 h 652854"/>
              <a:gd name="connsiteX9" fmla="*/ 831569 w 1697309"/>
              <a:gd name="connsiteY9" fmla="*/ 304124 h 652854"/>
              <a:gd name="connsiteX10" fmla="*/ 892394 w 1697309"/>
              <a:gd name="connsiteY10" fmla="*/ 277767 h 652854"/>
              <a:gd name="connsiteX11" fmla="*/ 995796 w 1697309"/>
              <a:gd name="connsiteY11" fmla="*/ 216942 h 652854"/>
              <a:gd name="connsiteX12" fmla="*/ 1070813 w 1697309"/>
              <a:gd name="connsiteY12" fmla="*/ 135842 h 652854"/>
              <a:gd name="connsiteX13" fmla="*/ 1101226 w 1697309"/>
              <a:gd name="connsiteY13" fmla="*/ 72990 h 652854"/>
              <a:gd name="connsiteX14" fmla="*/ 1020126 w 1697309"/>
              <a:gd name="connsiteY14" fmla="*/ 91238 h 652854"/>
              <a:gd name="connsiteX15" fmla="*/ 1012016 w 1697309"/>
              <a:gd name="connsiteY15" fmla="*/ 46633 h 652854"/>
              <a:gd name="connsiteX16" fmla="*/ 1166105 w 1697309"/>
              <a:gd name="connsiteY16" fmla="*/ 0 h 652854"/>
              <a:gd name="connsiteX17" fmla="*/ 1202600 w 1697309"/>
              <a:gd name="connsiteY17" fmla="*/ 131787 h 652854"/>
              <a:gd name="connsiteX18" fmla="*/ 1153941 w 1697309"/>
              <a:gd name="connsiteY18" fmla="*/ 160172 h 652854"/>
              <a:gd name="connsiteX19" fmla="*/ 1139748 w 1697309"/>
              <a:gd name="connsiteY19" fmla="*/ 79073 h 652854"/>
              <a:gd name="connsiteX20" fmla="*/ 1129611 w 1697309"/>
              <a:gd name="connsiteY20" fmla="*/ 81100 h 652854"/>
              <a:gd name="connsiteX21" fmla="*/ 1099198 w 1697309"/>
              <a:gd name="connsiteY21" fmla="*/ 178420 h 652854"/>
              <a:gd name="connsiteX22" fmla="*/ 995796 w 1697309"/>
              <a:gd name="connsiteY22" fmla="*/ 356839 h 652854"/>
              <a:gd name="connsiteX23" fmla="*/ 1024181 w 1697309"/>
              <a:gd name="connsiteY23" fmla="*/ 362922 h 652854"/>
              <a:gd name="connsiteX24" fmla="*/ 1103253 w 1697309"/>
              <a:gd name="connsiteY24" fmla="*/ 362922 h 652854"/>
              <a:gd name="connsiteX25" fmla="*/ 1281673 w 1697309"/>
              <a:gd name="connsiteY25" fmla="*/ 334537 h 652854"/>
              <a:gd name="connsiteX26" fmla="*/ 1496587 w 1697309"/>
              <a:gd name="connsiteY26" fmla="*/ 235190 h 652854"/>
              <a:gd name="connsiteX27" fmla="*/ 1585797 w 1697309"/>
              <a:gd name="connsiteY27" fmla="*/ 164227 h 652854"/>
              <a:gd name="connsiteX28" fmla="*/ 1531054 w 1697309"/>
              <a:gd name="connsiteY28" fmla="*/ 150035 h 652854"/>
              <a:gd name="connsiteX29" fmla="*/ 1464147 w 1697309"/>
              <a:gd name="connsiteY29" fmla="*/ 131787 h 652854"/>
              <a:gd name="connsiteX30" fmla="*/ 1490505 w 1697309"/>
              <a:gd name="connsiteY30" fmla="*/ 54743 h 652854"/>
              <a:gd name="connsiteX31" fmla="*/ 1697309 w 1697309"/>
              <a:gd name="connsiteY31" fmla="*/ 123677 h 652854"/>
              <a:gd name="connsiteX32" fmla="*/ 1648649 w 1697309"/>
              <a:gd name="connsiteY32" fmla="*/ 332509 h 652854"/>
              <a:gd name="connsiteX33" fmla="*/ 1577687 w 1697309"/>
              <a:gd name="connsiteY33" fmla="*/ 314262 h 652854"/>
              <a:gd name="connsiteX34" fmla="*/ 1614182 w 1697309"/>
              <a:gd name="connsiteY34" fmla="*/ 194640 h 652854"/>
              <a:gd name="connsiteX35" fmla="*/ 1553357 w 1697309"/>
              <a:gd name="connsiteY35" fmla="*/ 257492 h 652854"/>
              <a:gd name="connsiteX36" fmla="*/ 1484422 w 1697309"/>
              <a:gd name="connsiteY36" fmla="*/ 330482 h 652854"/>
              <a:gd name="connsiteX37" fmla="*/ 1374937 w 1697309"/>
              <a:gd name="connsiteY37" fmla="*/ 429829 h 652854"/>
              <a:gd name="connsiteX38" fmla="*/ 1293838 w 1697309"/>
              <a:gd name="connsiteY38" fmla="*/ 464297 h 652854"/>
              <a:gd name="connsiteX39" fmla="*/ 1243150 w 1697309"/>
              <a:gd name="connsiteY39" fmla="*/ 476462 h 652854"/>
              <a:gd name="connsiteX40" fmla="*/ 1332360 w 1697309"/>
              <a:gd name="connsiteY40" fmla="*/ 517011 h 652854"/>
              <a:gd name="connsiteX41" fmla="*/ 1488477 w 1697309"/>
              <a:gd name="connsiteY41" fmla="*/ 533231 h 652854"/>
              <a:gd name="connsiteX42" fmla="*/ 1482395 w 1697309"/>
              <a:gd name="connsiteY42" fmla="*/ 510929 h 652854"/>
              <a:gd name="connsiteX43" fmla="*/ 1451982 w 1697309"/>
              <a:gd name="connsiteY43" fmla="*/ 454159 h 652854"/>
              <a:gd name="connsiteX44" fmla="*/ 1502670 w 1697309"/>
              <a:gd name="connsiteY44" fmla="*/ 429829 h 652854"/>
              <a:gd name="connsiteX45" fmla="*/ 1575659 w 1697309"/>
              <a:gd name="connsiteY45" fmla="*/ 581891 h 652854"/>
              <a:gd name="connsiteX46" fmla="*/ 1425625 w 1697309"/>
              <a:gd name="connsiteY46" fmla="*/ 652854 h 652854"/>
              <a:gd name="connsiteX47" fmla="*/ 1395212 w 1697309"/>
              <a:gd name="connsiteY47" fmla="*/ 610276 h 652854"/>
              <a:gd name="connsiteX48" fmla="*/ 1488477 w 1697309"/>
              <a:gd name="connsiteY48" fmla="*/ 563644 h 652854"/>
              <a:gd name="connsiteX49" fmla="*/ 1462120 w 1697309"/>
              <a:gd name="connsiteY49" fmla="*/ 557561 h 652854"/>
              <a:gd name="connsiteX50" fmla="*/ 1200573 w 1697309"/>
              <a:gd name="connsiteY50" fmla="*/ 529176 h 652854"/>
              <a:gd name="connsiteX51" fmla="*/ 845761 w 1697309"/>
              <a:gd name="connsiteY51" fmla="*/ 413609 h 652854"/>
              <a:gd name="connsiteX52" fmla="*/ 667342 w 1697309"/>
              <a:gd name="connsiteY52" fmla="*/ 281822 h 652854"/>
              <a:gd name="connsiteX53" fmla="*/ 565967 w 1697309"/>
              <a:gd name="connsiteY53" fmla="*/ 192612 h 652854"/>
              <a:gd name="connsiteX54" fmla="*/ 468647 w 1697309"/>
              <a:gd name="connsiteY54" fmla="*/ 150035 h 652854"/>
              <a:gd name="connsiteX55" fmla="*/ 379438 w 1697309"/>
              <a:gd name="connsiteY55" fmla="*/ 137870 h 652854"/>
              <a:gd name="connsiteX56" fmla="*/ 316585 w 1697309"/>
              <a:gd name="connsiteY56" fmla="*/ 137870 h 652854"/>
              <a:gd name="connsiteX57" fmla="*/ 221293 w 1697309"/>
              <a:gd name="connsiteY57" fmla="*/ 158145 h 652854"/>
              <a:gd name="connsiteX58" fmla="*/ 93561 w 1697309"/>
              <a:gd name="connsiteY58" fmla="*/ 229107 h 652854"/>
              <a:gd name="connsiteX59" fmla="*/ 24626 w 1697309"/>
              <a:gd name="connsiteY59" fmla="*/ 269657 h 652854"/>
              <a:gd name="connsiteX60" fmla="*/ 2324 w 1697309"/>
              <a:gd name="connsiteY60" fmla="*/ 257492 h 652854"/>
              <a:gd name="connsiteX0" fmla="*/ 2324 w 1697309"/>
              <a:gd name="connsiteY0" fmla="*/ 257492 h 652854"/>
              <a:gd name="connsiteX1" fmla="*/ 75313 w 1697309"/>
              <a:gd name="connsiteY1" fmla="*/ 198695 h 652854"/>
              <a:gd name="connsiteX2" fmla="*/ 156413 w 1697309"/>
              <a:gd name="connsiteY2" fmla="*/ 152062 h 652854"/>
              <a:gd name="connsiteX3" fmla="*/ 251705 w 1697309"/>
              <a:gd name="connsiteY3" fmla="*/ 111513 h 652854"/>
              <a:gd name="connsiteX4" fmla="*/ 355108 w 1697309"/>
              <a:gd name="connsiteY4" fmla="*/ 95293 h 652854"/>
              <a:gd name="connsiteX5" fmla="*/ 442290 w 1697309"/>
              <a:gd name="connsiteY5" fmla="*/ 103403 h 652854"/>
              <a:gd name="connsiteX6" fmla="*/ 529472 w 1697309"/>
              <a:gd name="connsiteY6" fmla="*/ 127732 h 652854"/>
              <a:gd name="connsiteX7" fmla="*/ 651122 w 1697309"/>
              <a:gd name="connsiteY7" fmla="*/ 182475 h 652854"/>
              <a:gd name="connsiteX8" fmla="*/ 752497 w 1697309"/>
              <a:gd name="connsiteY8" fmla="*/ 247355 h 652854"/>
              <a:gd name="connsiteX9" fmla="*/ 831569 w 1697309"/>
              <a:gd name="connsiteY9" fmla="*/ 304124 h 652854"/>
              <a:gd name="connsiteX10" fmla="*/ 892394 w 1697309"/>
              <a:gd name="connsiteY10" fmla="*/ 277767 h 652854"/>
              <a:gd name="connsiteX11" fmla="*/ 995796 w 1697309"/>
              <a:gd name="connsiteY11" fmla="*/ 216942 h 652854"/>
              <a:gd name="connsiteX12" fmla="*/ 1070813 w 1697309"/>
              <a:gd name="connsiteY12" fmla="*/ 135842 h 652854"/>
              <a:gd name="connsiteX13" fmla="*/ 1101226 w 1697309"/>
              <a:gd name="connsiteY13" fmla="*/ 72990 h 652854"/>
              <a:gd name="connsiteX14" fmla="*/ 1020126 w 1697309"/>
              <a:gd name="connsiteY14" fmla="*/ 91238 h 652854"/>
              <a:gd name="connsiteX15" fmla="*/ 1012016 w 1697309"/>
              <a:gd name="connsiteY15" fmla="*/ 46633 h 652854"/>
              <a:gd name="connsiteX16" fmla="*/ 1166105 w 1697309"/>
              <a:gd name="connsiteY16" fmla="*/ 0 h 652854"/>
              <a:gd name="connsiteX17" fmla="*/ 1202600 w 1697309"/>
              <a:gd name="connsiteY17" fmla="*/ 131787 h 652854"/>
              <a:gd name="connsiteX18" fmla="*/ 1153941 w 1697309"/>
              <a:gd name="connsiteY18" fmla="*/ 160172 h 652854"/>
              <a:gd name="connsiteX19" fmla="*/ 1139748 w 1697309"/>
              <a:gd name="connsiteY19" fmla="*/ 79073 h 652854"/>
              <a:gd name="connsiteX20" fmla="*/ 1129611 w 1697309"/>
              <a:gd name="connsiteY20" fmla="*/ 81100 h 652854"/>
              <a:gd name="connsiteX21" fmla="*/ 1099198 w 1697309"/>
              <a:gd name="connsiteY21" fmla="*/ 178420 h 652854"/>
              <a:gd name="connsiteX22" fmla="*/ 995796 w 1697309"/>
              <a:gd name="connsiteY22" fmla="*/ 356839 h 652854"/>
              <a:gd name="connsiteX23" fmla="*/ 1024181 w 1697309"/>
              <a:gd name="connsiteY23" fmla="*/ 362922 h 652854"/>
              <a:gd name="connsiteX24" fmla="*/ 1103253 w 1697309"/>
              <a:gd name="connsiteY24" fmla="*/ 362922 h 652854"/>
              <a:gd name="connsiteX25" fmla="*/ 1281673 w 1697309"/>
              <a:gd name="connsiteY25" fmla="*/ 334537 h 652854"/>
              <a:gd name="connsiteX26" fmla="*/ 1496587 w 1697309"/>
              <a:gd name="connsiteY26" fmla="*/ 235190 h 652854"/>
              <a:gd name="connsiteX27" fmla="*/ 1585797 w 1697309"/>
              <a:gd name="connsiteY27" fmla="*/ 164227 h 652854"/>
              <a:gd name="connsiteX28" fmla="*/ 1531054 w 1697309"/>
              <a:gd name="connsiteY28" fmla="*/ 150035 h 652854"/>
              <a:gd name="connsiteX29" fmla="*/ 1464147 w 1697309"/>
              <a:gd name="connsiteY29" fmla="*/ 131787 h 652854"/>
              <a:gd name="connsiteX30" fmla="*/ 1490505 w 1697309"/>
              <a:gd name="connsiteY30" fmla="*/ 54743 h 652854"/>
              <a:gd name="connsiteX31" fmla="*/ 1697309 w 1697309"/>
              <a:gd name="connsiteY31" fmla="*/ 123677 h 652854"/>
              <a:gd name="connsiteX32" fmla="*/ 1648649 w 1697309"/>
              <a:gd name="connsiteY32" fmla="*/ 332509 h 652854"/>
              <a:gd name="connsiteX33" fmla="*/ 1577687 w 1697309"/>
              <a:gd name="connsiteY33" fmla="*/ 314262 h 652854"/>
              <a:gd name="connsiteX34" fmla="*/ 1614182 w 1697309"/>
              <a:gd name="connsiteY34" fmla="*/ 194640 h 652854"/>
              <a:gd name="connsiteX35" fmla="*/ 1553357 w 1697309"/>
              <a:gd name="connsiteY35" fmla="*/ 257492 h 652854"/>
              <a:gd name="connsiteX36" fmla="*/ 1484422 w 1697309"/>
              <a:gd name="connsiteY36" fmla="*/ 330482 h 652854"/>
              <a:gd name="connsiteX37" fmla="*/ 1374937 w 1697309"/>
              <a:gd name="connsiteY37" fmla="*/ 429829 h 652854"/>
              <a:gd name="connsiteX38" fmla="*/ 1293838 w 1697309"/>
              <a:gd name="connsiteY38" fmla="*/ 464297 h 652854"/>
              <a:gd name="connsiteX39" fmla="*/ 1243150 w 1697309"/>
              <a:gd name="connsiteY39" fmla="*/ 476462 h 652854"/>
              <a:gd name="connsiteX40" fmla="*/ 1332360 w 1697309"/>
              <a:gd name="connsiteY40" fmla="*/ 517011 h 652854"/>
              <a:gd name="connsiteX41" fmla="*/ 1488477 w 1697309"/>
              <a:gd name="connsiteY41" fmla="*/ 533231 h 652854"/>
              <a:gd name="connsiteX42" fmla="*/ 1482395 w 1697309"/>
              <a:gd name="connsiteY42" fmla="*/ 510929 h 652854"/>
              <a:gd name="connsiteX43" fmla="*/ 1451982 w 1697309"/>
              <a:gd name="connsiteY43" fmla="*/ 454159 h 652854"/>
              <a:gd name="connsiteX44" fmla="*/ 1502670 w 1697309"/>
              <a:gd name="connsiteY44" fmla="*/ 429829 h 652854"/>
              <a:gd name="connsiteX45" fmla="*/ 1575659 w 1697309"/>
              <a:gd name="connsiteY45" fmla="*/ 581891 h 652854"/>
              <a:gd name="connsiteX46" fmla="*/ 1425625 w 1697309"/>
              <a:gd name="connsiteY46" fmla="*/ 652854 h 652854"/>
              <a:gd name="connsiteX47" fmla="*/ 1395212 w 1697309"/>
              <a:gd name="connsiteY47" fmla="*/ 610276 h 652854"/>
              <a:gd name="connsiteX48" fmla="*/ 1488477 w 1697309"/>
              <a:gd name="connsiteY48" fmla="*/ 563644 h 652854"/>
              <a:gd name="connsiteX49" fmla="*/ 1462120 w 1697309"/>
              <a:gd name="connsiteY49" fmla="*/ 557561 h 652854"/>
              <a:gd name="connsiteX50" fmla="*/ 1200573 w 1697309"/>
              <a:gd name="connsiteY50" fmla="*/ 529176 h 652854"/>
              <a:gd name="connsiteX51" fmla="*/ 845761 w 1697309"/>
              <a:gd name="connsiteY51" fmla="*/ 413609 h 652854"/>
              <a:gd name="connsiteX52" fmla="*/ 667342 w 1697309"/>
              <a:gd name="connsiteY52" fmla="*/ 281822 h 652854"/>
              <a:gd name="connsiteX53" fmla="*/ 565967 w 1697309"/>
              <a:gd name="connsiteY53" fmla="*/ 192612 h 652854"/>
              <a:gd name="connsiteX54" fmla="*/ 468647 w 1697309"/>
              <a:gd name="connsiteY54" fmla="*/ 150035 h 652854"/>
              <a:gd name="connsiteX55" fmla="*/ 379438 w 1697309"/>
              <a:gd name="connsiteY55" fmla="*/ 137870 h 652854"/>
              <a:gd name="connsiteX56" fmla="*/ 316585 w 1697309"/>
              <a:gd name="connsiteY56" fmla="*/ 137870 h 652854"/>
              <a:gd name="connsiteX57" fmla="*/ 221293 w 1697309"/>
              <a:gd name="connsiteY57" fmla="*/ 158145 h 652854"/>
              <a:gd name="connsiteX58" fmla="*/ 93561 w 1697309"/>
              <a:gd name="connsiteY58" fmla="*/ 229107 h 652854"/>
              <a:gd name="connsiteX59" fmla="*/ 24626 w 1697309"/>
              <a:gd name="connsiteY59" fmla="*/ 277767 h 652854"/>
              <a:gd name="connsiteX60" fmla="*/ 2324 w 1697309"/>
              <a:gd name="connsiteY60" fmla="*/ 257492 h 652854"/>
              <a:gd name="connsiteX0" fmla="*/ 2324 w 1697309"/>
              <a:gd name="connsiteY0" fmla="*/ 257492 h 652854"/>
              <a:gd name="connsiteX1" fmla="*/ 75313 w 1697309"/>
              <a:gd name="connsiteY1" fmla="*/ 198695 h 652854"/>
              <a:gd name="connsiteX2" fmla="*/ 156413 w 1697309"/>
              <a:gd name="connsiteY2" fmla="*/ 152062 h 652854"/>
              <a:gd name="connsiteX3" fmla="*/ 251705 w 1697309"/>
              <a:gd name="connsiteY3" fmla="*/ 111513 h 652854"/>
              <a:gd name="connsiteX4" fmla="*/ 355108 w 1697309"/>
              <a:gd name="connsiteY4" fmla="*/ 95293 h 652854"/>
              <a:gd name="connsiteX5" fmla="*/ 442290 w 1697309"/>
              <a:gd name="connsiteY5" fmla="*/ 103403 h 652854"/>
              <a:gd name="connsiteX6" fmla="*/ 529472 w 1697309"/>
              <a:gd name="connsiteY6" fmla="*/ 127732 h 652854"/>
              <a:gd name="connsiteX7" fmla="*/ 651122 w 1697309"/>
              <a:gd name="connsiteY7" fmla="*/ 182475 h 652854"/>
              <a:gd name="connsiteX8" fmla="*/ 752497 w 1697309"/>
              <a:gd name="connsiteY8" fmla="*/ 247355 h 652854"/>
              <a:gd name="connsiteX9" fmla="*/ 831569 w 1697309"/>
              <a:gd name="connsiteY9" fmla="*/ 304124 h 652854"/>
              <a:gd name="connsiteX10" fmla="*/ 892394 w 1697309"/>
              <a:gd name="connsiteY10" fmla="*/ 277767 h 652854"/>
              <a:gd name="connsiteX11" fmla="*/ 995796 w 1697309"/>
              <a:gd name="connsiteY11" fmla="*/ 216942 h 652854"/>
              <a:gd name="connsiteX12" fmla="*/ 1070813 w 1697309"/>
              <a:gd name="connsiteY12" fmla="*/ 135842 h 652854"/>
              <a:gd name="connsiteX13" fmla="*/ 1101226 w 1697309"/>
              <a:gd name="connsiteY13" fmla="*/ 72990 h 652854"/>
              <a:gd name="connsiteX14" fmla="*/ 1020126 w 1697309"/>
              <a:gd name="connsiteY14" fmla="*/ 91238 h 652854"/>
              <a:gd name="connsiteX15" fmla="*/ 1012016 w 1697309"/>
              <a:gd name="connsiteY15" fmla="*/ 46633 h 652854"/>
              <a:gd name="connsiteX16" fmla="*/ 1166105 w 1697309"/>
              <a:gd name="connsiteY16" fmla="*/ 0 h 652854"/>
              <a:gd name="connsiteX17" fmla="*/ 1202600 w 1697309"/>
              <a:gd name="connsiteY17" fmla="*/ 131787 h 652854"/>
              <a:gd name="connsiteX18" fmla="*/ 1153941 w 1697309"/>
              <a:gd name="connsiteY18" fmla="*/ 160172 h 652854"/>
              <a:gd name="connsiteX19" fmla="*/ 1139748 w 1697309"/>
              <a:gd name="connsiteY19" fmla="*/ 79073 h 652854"/>
              <a:gd name="connsiteX20" fmla="*/ 1129611 w 1697309"/>
              <a:gd name="connsiteY20" fmla="*/ 81100 h 652854"/>
              <a:gd name="connsiteX21" fmla="*/ 1099198 w 1697309"/>
              <a:gd name="connsiteY21" fmla="*/ 178420 h 652854"/>
              <a:gd name="connsiteX22" fmla="*/ 995796 w 1697309"/>
              <a:gd name="connsiteY22" fmla="*/ 356839 h 652854"/>
              <a:gd name="connsiteX23" fmla="*/ 1024181 w 1697309"/>
              <a:gd name="connsiteY23" fmla="*/ 362922 h 652854"/>
              <a:gd name="connsiteX24" fmla="*/ 1103253 w 1697309"/>
              <a:gd name="connsiteY24" fmla="*/ 362922 h 652854"/>
              <a:gd name="connsiteX25" fmla="*/ 1281673 w 1697309"/>
              <a:gd name="connsiteY25" fmla="*/ 334537 h 652854"/>
              <a:gd name="connsiteX26" fmla="*/ 1496587 w 1697309"/>
              <a:gd name="connsiteY26" fmla="*/ 235190 h 652854"/>
              <a:gd name="connsiteX27" fmla="*/ 1585797 w 1697309"/>
              <a:gd name="connsiteY27" fmla="*/ 164227 h 652854"/>
              <a:gd name="connsiteX28" fmla="*/ 1531054 w 1697309"/>
              <a:gd name="connsiteY28" fmla="*/ 150035 h 652854"/>
              <a:gd name="connsiteX29" fmla="*/ 1464147 w 1697309"/>
              <a:gd name="connsiteY29" fmla="*/ 131787 h 652854"/>
              <a:gd name="connsiteX30" fmla="*/ 1490505 w 1697309"/>
              <a:gd name="connsiteY30" fmla="*/ 54743 h 652854"/>
              <a:gd name="connsiteX31" fmla="*/ 1697309 w 1697309"/>
              <a:gd name="connsiteY31" fmla="*/ 123677 h 652854"/>
              <a:gd name="connsiteX32" fmla="*/ 1648649 w 1697309"/>
              <a:gd name="connsiteY32" fmla="*/ 332509 h 652854"/>
              <a:gd name="connsiteX33" fmla="*/ 1577687 w 1697309"/>
              <a:gd name="connsiteY33" fmla="*/ 314262 h 652854"/>
              <a:gd name="connsiteX34" fmla="*/ 1614182 w 1697309"/>
              <a:gd name="connsiteY34" fmla="*/ 194640 h 652854"/>
              <a:gd name="connsiteX35" fmla="*/ 1553357 w 1697309"/>
              <a:gd name="connsiteY35" fmla="*/ 257492 h 652854"/>
              <a:gd name="connsiteX36" fmla="*/ 1484422 w 1697309"/>
              <a:gd name="connsiteY36" fmla="*/ 330482 h 652854"/>
              <a:gd name="connsiteX37" fmla="*/ 1374937 w 1697309"/>
              <a:gd name="connsiteY37" fmla="*/ 429829 h 652854"/>
              <a:gd name="connsiteX38" fmla="*/ 1293838 w 1697309"/>
              <a:gd name="connsiteY38" fmla="*/ 464297 h 652854"/>
              <a:gd name="connsiteX39" fmla="*/ 1243150 w 1697309"/>
              <a:gd name="connsiteY39" fmla="*/ 476462 h 652854"/>
              <a:gd name="connsiteX40" fmla="*/ 1332360 w 1697309"/>
              <a:gd name="connsiteY40" fmla="*/ 517011 h 652854"/>
              <a:gd name="connsiteX41" fmla="*/ 1488477 w 1697309"/>
              <a:gd name="connsiteY41" fmla="*/ 533231 h 652854"/>
              <a:gd name="connsiteX42" fmla="*/ 1482395 w 1697309"/>
              <a:gd name="connsiteY42" fmla="*/ 510929 h 652854"/>
              <a:gd name="connsiteX43" fmla="*/ 1451982 w 1697309"/>
              <a:gd name="connsiteY43" fmla="*/ 454159 h 652854"/>
              <a:gd name="connsiteX44" fmla="*/ 1502670 w 1697309"/>
              <a:gd name="connsiteY44" fmla="*/ 429829 h 652854"/>
              <a:gd name="connsiteX45" fmla="*/ 1575659 w 1697309"/>
              <a:gd name="connsiteY45" fmla="*/ 581891 h 652854"/>
              <a:gd name="connsiteX46" fmla="*/ 1425625 w 1697309"/>
              <a:gd name="connsiteY46" fmla="*/ 652854 h 652854"/>
              <a:gd name="connsiteX47" fmla="*/ 1395212 w 1697309"/>
              <a:gd name="connsiteY47" fmla="*/ 610276 h 652854"/>
              <a:gd name="connsiteX48" fmla="*/ 1488477 w 1697309"/>
              <a:gd name="connsiteY48" fmla="*/ 563644 h 652854"/>
              <a:gd name="connsiteX49" fmla="*/ 1462120 w 1697309"/>
              <a:gd name="connsiteY49" fmla="*/ 557561 h 652854"/>
              <a:gd name="connsiteX50" fmla="*/ 1200573 w 1697309"/>
              <a:gd name="connsiteY50" fmla="*/ 529176 h 652854"/>
              <a:gd name="connsiteX51" fmla="*/ 866036 w 1697309"/>
              <a:gd name="connsiteY51" fmla="*/ 431856 h 652854"/>
              <a:gd name="connsiteX52" fmla="*/ 667342 w 1697309"/>
              <a:gd name="connsiteY52" fmla="*/ 281822 h 652854"/>
              <a:gd name="connsiteX53" fmla="*/ 565967 w 1697309"/>
              <a:gd name="connsiteY53" fmla="*/ 192612 h 652854"/>
              <a:gd name="connsiteX54" fmla="*/ 468647 w 1697309"/>
              <a:gd name="connsiteY54" fmla="*/ 150035 h 652854"/>
              <a:gd name="connsiteX55" fmla="*/ 379438 w 1697309"/>
              <a:gd name="connsiteY55" fmla="*/ 137870 h 652854"/>
              <a:gd name="connsiteX56" fmla="*/ 316585 w 1697309"/>
              <a:gd name="connsiteY56" fmla="*/ 137870 h 652854"/>
              <a:gd name="connsiteX57" fmla="*/ 221293 w 1697309"/>
              <a:gd name="connsiteY57" fmla="*/ 158145 h 652854"/>
              <a:gd name="connsiteX58" fmla="*/ 93561 w 1697309"/>
              <a:gd name="connsiteY58" fmla="*/ 229107 h 652854"/>
              <a:gd name="connsiteX59" fmla="*/ 24626 w 1697309"/>
              <a:gd name="connsiteY59" fmla="*/ 277767 h 652854"/>
              <a:gd name="connsiteX60" fmla="*/ 2324 w 1697309"/>
              <a:gd name="connsiteY60" fmla="*/ 257492 h 652854"/>
              <a:gd name="connsiteX0" fmla="*/ 2324 w 1697309"/>
              <a:gd name="connsiteY0" fmla="*/ 257492 h 652854"/>
              <a:gd name="connsiteX1" fmla="*/ 75313 w 1697309"/>
              <a:gd name="connsiteY1" fmla="*/ 198695 h 652854"/>
              <a:gd name="connsiteX2" fmla="*/ 156413 w 1697309"/>
              <a:gd name="connsiteY2" fmla="*/ 152062 h 652854"/>
              <a:gd name="connsiteX3" fmla="*/ 251705 w 1697309"/>
              <a:gd name="connsiteY3" fmla="*/ 111513 h 652854"/>
              <a:gd name="connsiteX4" fmla="*/ 355108 w 1697309"/>
              <a:gd name="connsiteY4" fmla="*/ 95293 h 652854"/>
              <a:gd name="connsiteX5" fmla="*/ 442290 w 1697309"/>
              <a:gd name="connsiteY5" fmla="*/ 103403 h 652854"/>
              <a:gd name="connsiteX6" fmla="*/ 529472 w 1697309"/>
              <a:gd name="connsiteY6" fmla="*/ 127732 h 652854"/>
              <a:gd name="connsiteX7" fmla="*/ 651122 w 1697309"/>
              <a:gd name="connsiteY7" fmla="*/ 182475 h 652854"/>
              <a:gd name="connsiteX8" fmla="*/ 752497 w 1697309"/>
              <a:gd name="connsiteY8" fmla="*/ 247355 h 652854"/>
              <a:gd name="connsiteX9" fmla="*/ 831569 w 1697309"/>
              <a:gd name="connsiteY9" fmla="*/ 304124 h 652854"/>
              <a:gd name="connsiteX10" fmla="*/ 892394 w 1697309"/>
              <a:gd name="connsiteY10" fmla="*/ 277767 h 652854"/>
              <a:gd name="connsiteX11" fmla="*/ 995796 w 1697309"/>
              <a:gd name="connsiteY11" fmla="*/ 216942 h 652854"/>
              <a:gd name="connsiteX12" fmla="*/ 1070813 w 1697309"/>
              <a:gd name="connsiteY12" fmla="*/ 135842 h 652854"/>
              <a:gd name="connsiteX13" fmla="*/ 1101226 w 1697309"/>
              <a:gd name="connsiteY13" fmla="*/ 72990 h 652854"/>
              <a:gd name="connsiteX14" fmla="*/ 1020126 w 1697309"/>
              <a:gd name="connsiteY14" fmla="*/ 91238 h 652854"/>
              <a:gd name="connsiteX15" fmla="*/ 1012016 w 1697309"/>
              <a:gd name="connsiteY15" fmla="*/ 46633 h 652854"/>
              <a:gd name="connsiteX16" fmla="*/ 1166105 w 1697309"/>
              <a:gd name="connsiteY16" fmla="*/ 0 h 652854"/>
              <a:gd name="connsiteX17" fmla="*/ 1202600 w 1697309"/>
              <a:gd name="connsiteY17" fmla="*/ 131787 h 652854"/>
              <a:gd name="connsiteX18" fmla="*/ 1153941 w 1697309"/>
              <a:gd name="connsiteY18" fmla="*/ 160172 h 652854"/>
              <a:gd name="connsiteX19" fmla="*/ 1139748 w 1697309"/>
              <a:gd name="connsiteY19" fmla="*/ 79073 h 652854"/>
              <a:gd name="connsiteX20" fmla="*/ 1129611 w 1697309"/>
              <a:gd name="connsiteY20" fmla="*/ 81100 h 652854"/>
              <a:gd name="connsiteX21" fmla="*/ 1099198 w 1697309"/>
              <a:gd name="connsiteY21" fmla="*/ 178420 h 652854"/>
              <a:gd name="connsiteX22" fmla="*/ 995796 w 1697309"/>
              <a:gd name="connsiteY22" fmla="*/ 356839 h 652854"/>
              <a:gd name="connsiteX23" fmla="*/ 1024181 w 1697309"/>
              <a:gd name="connsiteY23" fmla="*/ 362922 h 652854"/>
              <a:gd name="connsiteX24" fmla="*/ 1103253 w 1697309"/>
              <a:gd name="connsiteY24" fmla="*/ 362922 h 652854"/>
              <a:gd name="connsiteX25" fmla="*/ 1281673 w 1697309"/>
              <a:gd name="connsiteY25" fmla="*/ 334537 h 652854"/>
              <a:gd name="connsiteX26" fmla="*/ 1496587 w 1697309"/>
              <a:gd name="connsiteY26" fmla="*/ 235190 h 652854"/>
              <a:gd name="connsiteX27" fmla="*/ 1585797 w 1697309"/>
              <a:gd name="connsiteY27" fmla="*/ 164227 h 652854"/>
              <a:gd name="connsiteX28" fmla="*/ 1531054 w 1697309"/>
              <a:gd name="connsiteY28" fmla="*/ 150035 h 652854"/>
              <a:gd name="connsiteX29" fmla="*/ 1464147 w 1697309"/>
              <a:gd name="connsiteY29" fmla="*/ 131787 h 652854"/>
              <a:gd name="connsiteX30" fmla="*/ 1490505 w 1697309"/>
              <a:gd name="connsiteY30" fmla="*/ 54743 h 652854"/>
              <a:gd name="connsiteX31" fmla="*/ 1697309 w 1697309"/>
              <a:gd name="connsiteY31" fmla="*/ 123677 h 652854"/>
              <a:gd name="connsiteX32" fmla="*/ 1648649 w 1697309"/>
              <a:gd name="connsiteY32" fmla="*/ 332509 h 652854"/>
              <a:gd name="connsiteX33" fmla="*/ 1577687 w 1697309"/>
              <a:gd name="connsiteY33" fmla="*/ 314262 h 652854"/>
              <a:gd name="connsiteX34" fmla="*/ 1614182 w 1697309"/>
              <a:gd name="connsiteY34" fmla="*/ 194640 h 652854"/>
              <a:gd name="connsiteX35" fmla="*/ 1553357 w 1697309"/>
              <a:gd name="connsiteY35" fmla="*/ 257492 h 652854"/>
              <a:gd name="connsiteX36" fmla="*/ 1484422 w 1697309"/>
              <a:gd name="connsiteY36" fmla="*/ 330482 h 652854"/>
              <a:gd name="connsiteX37" fmla="*/ 1374937 w 1697309"/>
              <a:gd name="connsiteY37" fmla="*/ 429829 h 652854"/>
              <a:gd name="connsiteX38" fmla="*/ 1293838 w 1697309"/>
              <a:gd name="connsiteY38" fmla="*/ 464297 h 652854"/>
              <a:gd name="connsiteX39" fmla="*/ 1243150 w 1697309"/>
              <a:gd name="connsiteY39" fmla="*/ 476462 h 652854"/>
              <a:gd name="connsiteX40" fmla="*/ 1332360 w 1697309"/>
              <a:gd name="connsiteY40" fmla="*/ 517011 h 652854"/>
              <a:gd name="connsiteX41" fmla="*/ 1488477 w 1697309"/>
              <a:gd name="connsiteY41" fmla="*/ 533231 h 652854"/>
              <a:gd name="connsiteX42" fmla="*/ 1482395 w 1697309"/>
              <a:gd name="connsiteY42" fmla="*/ 510929 h 652854"/>
              <a:gd name="connsiteX43" fmla="*/ 1451982 w 1697309"/>
              <a:gd name="connsiteY43" fmla="*/ 454159 h 652854"/>
              <a:gd name="connsiteX44" fmla="*/ 1502670 w 1697309"/>
              <a:gd name="connsiteY44" fmla="*/ 429829 h 652854"/>
              <a:gd name="connsiteX45" fmla="*/ 1575659 w 1697309"/>
              <a:gd name="connsiteY45" fmla="*/ 581891 h 652854"/>
              <a:gd name="connsiteX46" fmla="*/ 1425625 w 1697309"/>
              <a:gd name="connsiteY46" fmla="*/ 652854 h 652854"/>
              <a:gd name="connsiteX47" fmla="*/ 1395212 w 1697309"/>
              <a:gd name="connsiteY47" fmla="*/ 610276 h 652854"/>
              <a:gd name="connsiteX48" fmla="*/ 1488477 w 1697309"/>
              <a:gd name="connsiteY48" fmla="*/ 563644 h 652854"/>
              <a:gd name="connsiteX49" fmla="*/ 1462120 w 1697309"/>
              <a:gd name="connsiteY49" fmla="*/ 557561 h 652854"/>
              <a:gd name="connsiteX50" fmla="*/ 1129611 w 1697309"/>
              <a:gd name="connsiteY50" fmla="*/ 525121 h 652854"/>
              <a:gd name="connsiteX51" fmla="*/ 866036 w 1697309"/>
              <a:gd name="connsiteY51" fmla="*/ 431856 h 652854"/>
              <a:gd name="connsiteX52" fmla="*/ 667342 w 1697309"/>
              <a:gd name="connsiteY52" fmla="*/ 281822 h 652854"/>
              <a:gd name="connsiteX53" fmla="*/ 565967 w 1697309"/>
              <a:gd name="connsiteY53" fmla="*/ 192612 h 652854"/>
              <a:gd name="connsiteX54" fmla="*/ 468647 w 1697309"/>
              <a:gd name="connsiteY54" fmla="*/ 150035 h 652854"/>
              <a:gd name="connsiteX55" fmla="*/ 379438 w 1697309"/>
              <a:gd name="connsiteY55" fmla="*/ 137870 h 652854"/>
              <a:gd name="connsiteX56" fmla="*/ 316585 w 1697309"/>
              <a:gd name="connsiteY56" fmla="*/ 137870 h 652854"/>
              <a:gd name="connsiteX57" fmla="*/ 221293 w 1697309"/>
              <a:gd name="connsiteY57" fmla="*/ 158145 h 652854"/>
              <a:gd name="connsiteX58" fmla="*/ 93561 w 1697309"/>
              <a:gd name="connsiteY58" fmla="*/ 229107 h 652854"/>
              <a:gd name="connsiteX59" fmla="*/ 24626 w 1697309"/>
              <a:gd name="connsiteY59" fmla="*/ 277767 h 652854"/>
              <a:gd name="connsiteX60" fmla="*/ 2324 w 1697309"/>
              <a:gd name="connsiteY60" fmla="*/ 257492 h 6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697309" h="652854">
                <a:moveTo>
                  <a:pt x="2324" y="257492"/>
                </a:moveTo>
                <a:cubicBezTo>
                  <a:pt x="10772" y="244313"/>
                  <a:pt x="49632" y="216267"/>
                  <a:pt x="75313" y="198695"/>
                </a:cubicBezTo>
                <a:cubicBezTo>
                  <a:pt x="100994" y="181123"/>
                  <a:pt x="127014" y="166592"/>
                  <a:pt x="156413" y="152062"/>
                </a:cubicBezTo>
                <a:cubicBezTo>
                  <a:pt x="185812" y="137532"/>
                  <a:pt x="218589" y="120974"/>
                  <a:pt x="251705" y="111513"/>
                </a:cubicBezTo>
                <a:cubicBezTo>
                  <a:pt x="284821" y="102051"/>
                  <a:pt x="323344" y="96645"/>
                  <a:pt x="355108" y="95293"/>
                </a:cubicBezTo>
                <a:cubicBezTo>
                  <a:pt x="386872" y="93941"/>
                  <a:pt x="413229" y="97997"/>
                  <a:pt x="442290" y="103403"/>
                </a:cubicBezTo>
                <a:cubicBezTo>
                  <a:pt x="471351" y="108809"/>
                  <a:pt x="494667" y="114553"/>
                  <a:pt x="529472" y="127732"/>
                </a:cubicBezTo>
                <a:cubicBezTo>
                  <a:pt x="564277" y="140911"/>
                  <a:pt x="613951" y="162538"/>
                  <a:pt x="651122" y="182475"/>
                </a:cubicBezTo>
                <a:cubicBezTo>
                  <a:pt x="688293" y="202412"/>
                  <a:pt x="722423" y="227080"/>
                  <a:pt x="752497" y="247355"/>
                </a:cubicBezTo>
                <a:cubicBezTo>
                  <a:pt x="782571" y="267630"/>
                  <a:pt x="803522" y="302772"/>
                  <a:pt x="831569" y="304124"/>
                </a:cubicBezTo>
                <a:cubicBezTo>
                  <a:pt x="851844" y="295338"/>
                  <a:pt x="865023" y="292297"/>
                  <a:pt x="892394" y="277767"/>
                </a:cubicBezTo>
                <a:cubicBezTo>
                  <a:pt x="919765" y="263237"/>
                  <a:pt x="966060" y="240596"/>
                  <a:pt x="995796" y="216942"/>
                </a:cubicBezTo>
                <a:cubicBezTo>
                  <a:pt x="1025533" y="193288"/>
                  <a:pt x="1053241" y="159834"/>
                  <a:pt x="1070813" y="135842"/>
                </a:cubicBezTo>
                <a:cubicBezTo>
                  <a:pt x="1088385" y="111850"/>
                  <a:pt x="1105281" y="79410"/>
                  <a:pt x="1101226" y="72990"/>
                </a:cubicBezTo>
                <a:lnTo>
                  <a:pt x="1020126" y="91238"/>
                </a:lnTo>
                <a:lnTo>
                  <a:pt x="1012016" y="46633"/>
                </a:lnTo>
                <a:lnTo>
                  <a:pt x="1166105" y="0"/>
                </a:lnTo>
                <a:lnTo>
                  <a:pt x="1202600" y="131787"/>
                </a:lnTo>
                <a:lnTo>
                  <a:pt x="1153941" y="160172"/>
                </a:lnTo>
                <a:lnTo>
                  <a:pt x="1139748" y="79073"/>
                </a:lnTo>
                <a:lnTo>
                  <a:pt x="1129611" y="81100"/>
                </a:lnTo>
                <a:cubicBezTo>
                  <a:pt x="1119473" y="113540"/>
                  <a:pt x="1121501" y="132463"/>
                  <a:pt x="1099198" y="178420"/>
                </a:cubicBezTo>
                <a:cubicBezTo>
                  <a:pt x="1076896" y="224376"/>
                  <a:pt x="996134" y="326089"/>
                  <a:pt x="995796" y="356839"/>
                </a:cubicBezTo>
                <a:cubicBezTo>
                  <a:pt x="1005258" y="358867"/>
                  <a:pt x="1006272" y="361908"/>
                  <a:pt x="1024181" y="362922"/>
                </a:cubicBezTo>
                <a:cubicBezTo>
                  <a:pt x="1042090" y="363936"/>
                  <a:pt x="1060338" y="367653"/>
                  <a:pt x="1103253" y="362922"/>
                </a:cubicBezTo>
                <a:cubicBezTo>
                  <a:pt x="1146168" y="358191"/>
                  <a:pt x="1216117" y="355826"/>
                  <a:pt x="1281673" y="334537"/>
                </a:cubicBezTo>
                <a:cubicBezTo>
                  <a:pt x="1347229" y="313248"/>
                  <a:pt x="1445900" y="263575"/>
                  <a:pt x="1496587" y="235190"/>
                </a:cubicBezTo>
                <a:cubicBezTo>
                  <a:pt x="1547274" y="206805"/>
                  <a:pt x="1589852" y="180109"/>
                  <a:pt x="1585797" y="164227"/>
                </a:cubicBezTo>
                <a:lnTo>
                  <a:pt x="1531054" y="150035"/>
                </a:lnTo>
                <a:cubicBezTo>
                  <a:pt x="1508752" y="143952"/>
                  <a:pt x="1469216" y="153751"/>
                  <a:pt x="1464147" y="131787"/>
                </a:cubicBezTo>
                <a:lnTo>
                  <a:pt x="1490505" y="54743"/>
                </a:lnTo>
                <a:lnTo>
                  <a:pt x="1697309" y="123677"/>
                </a:lnTo>
                <a:lnTo>
                  <a:pt x="1648649" y="332509"/>
                </a:lnTo>
                <a:lnTo>
                  <a:pt x="1577687" y="314262"/>
                </a:lnTo>
                <a:cubicBezTo>
                  <a:pt x="1589852" y="274388"/>
                  <a:pt x="1618237" y="204102"/>
                  <a:pt x="1614182" y="194640"/>
                </a:cubicBezTo>
                <a:cubicBezTo>
                  <a:pt x="1610127" y="185178"/>
                  <a:pt x="1574983" y="234852"/>
                  <a:pt x="1553357" y="257492"/>
                </a:cubicBezTo>
                <a:cubicBezTo>
                  <a:pt x="1531731" y="280132"/>
                  <a:pt x="1514159" y="301759"/>
                  <a:pt x="1484422" y="330482"/>
                </a:cubicBezTo>
                <a:cubicBezTo>
                  <a:pt x="1454685" y="359205"/>
                  <a:pt x="1406701" y="407526"/>
                  <a:pt x="1374937" y="429829"/>
                </a:cubicBezTo>
                <a:cubicBezTo>
                  <a:pt x="1343173" y="452132"/>
                  <a:pt x="1315803" y="456525"/>
                  <a:pt x="1293838" y="464297"/>
                </a:cubicBezTo>
                <a:cubicBezTo>
                  <a:pt x="1271874" y="472069"/>
                  <a:pt x="1236730" y="467676"/>
                  <a:pt x="1243150" y="476462"/>
                </a:cubicBezTo>
                <a:cubicBezTo>
                  <a:pt x="1249570" y="485248"/>
                  <a:pt x="1291472" y="507550"/>
                  <a:pt x="1332360" y="517011"/>
                </a:cubicBezTo>
                <a:cubicBezTo>
                  <a:pt x="1373248" y="526472"/>
                  <a:pt x="1465161" y="537624"/>
                  <a:pt x="1488477" y="533231"/>
                </a:cubicBezTo>
                <a:lnTo>
                  <a:pt x="1482395" y="510929"/>
                </a:lnTo>
                <a:lnTo>
                  <a:pt x="1451982" y="454159"/>
                </a:lnTo>
                <a:lnTo>
                  <a:pt x="1502670" y="429829"/>
                </a:lnTo>
                <a:lnTo>
                  <a:pt x="1575659" y="581891"/>
                </a:lnTo>
                <a:lnTo>
                  <a:pt x="1425625" y="652854"/>
                </a:lnTo>
                <a:lnTo>
                  <a:pt x="1395212" y="610276"/>
                </a:lnTo>
                <a:cubicBezTo>
                  <a:pt x="1426300" y="594732"/>
                  <a:pt x="1479691" y="572092"/>
                  <a:pt x="1488477" y="563644"/>
                </a:cubicBezTo>
                <a:cubicBezTo>
                  <a:pt x="1479691" y="561616"/>
                  <a:pt x="1521931" y="563982"/>
                  <a:pt x="1462120" y="557561"/>
                </a:cubicBezTo>
                <a:cubicBezTo>
                  <a:pt x="1402309" y="551141"/>
                  <a:pt x="1228958" y="546072"/>
                  <a:pt x="1129611" y="525121"/>
                </a:cubicBezTo>
                <a:cubicBezTo>
                  <a:pt x="1030264" y="504170"/>
                  <a:pt x="943081" y="472406"/>
                  <a:pt x="866036" y="431856"/>
                </a:cubicBezTo>
                <a:cubicBezTo>
                  <a:pt x="788991" y="391306"/>
                  <a:pt x="717354" y="321696"/>
                  <a:pt x="667342" y="281822"/>
                </a:cubicBezTo>
                <a:cubicBezTo>
                  <a:pt x="617330" y="241948"/>
                  <a:pt x="599083" y="214576"/>
                  <a:pt x="565967" y="192612"/>
                </a:cubicBezTo>
                <a:cubicBezTo>
                  <a:pt x="532851" y="170647"/>
                  <a:pt x="499735" y="159159"/>
                  <a:pt x="468647" y="150035"/>
                </a:cubicBezTo>
                <a:cubicBezTo>
                  <a:pt x="437559" y="140911"/>
                  <a:pt x="404782" y="139898"/>
                  <a:pt x="379438" y="137870"/>
                </a:cubicBezTo>
                <a:cubicBezTo>
                  <a:pt x="354094" y="135842"/>
                  <a:pt x="342943" y="134491"/>
                  <a:pt x="316585" y="137870"/>
                </a:cubicBezTo>
                <a:cubicBezTo>
                  <a:pt x="290228" y="141249"/>
                  <a:pt x="258464" y="142939"/>
                  <a:pt x="221293" y="158145"/>
                </a:cubicBezTo>
                <a:cubicBezTo>
                  <a:pt x="184122" y="173351"/>
                  <a:pt x="126339" y="209170"/>
                  <a:pt x="93561" y="229107"/>
                </a:cubicBezTo>
                <a:cubicBezTo>
                  <a:pt x="60783" y="249044"/>
                  <a:pt x="39156" y="273036"/>
                  <a:pt x="24626" y="277767"/>
                </a:cubicBezTo>
                <a:cubicBezTo>
                  <a:pt x="10096" y="282498"/>
                  <a:pt x="-6124" y="270671"/>
                  <a:pt x="2324" y="257492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93" name="Isosceles Triangle 92">
            <a:extLst>
              <a:ext uri="{FF2B5EF4-FFF2-40B4-BE49-F238E27FC236}">
                <a16:creationId xmlns:a16="http://schemas.microsoft.com/office/drawing/2014/main" id="{14D583AA-E6E9-48D5-CA63-0933B7AD5E4A}"/>
              </a:ext>
            </a:extLst>
          </p:cNvPr>
          <p:cNvSpPr/>
          <p:nvPr/>
        </p:nvSpPr>
        <p:spPr>
          <a:xfrm>
            <a:off x="4925977" y="374964"/>
            <a:ext cx="251409" cy="219812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AC015B75-52B3-FDF7-92D1-577E3E4A607D}"/>
              </a:ext>
            </a:extLst>
          </p:cNvPr>
          <p:cNvSpPr/>
          <p:nvPr/>
        </p:nvSpPr>
        <p:spPr>
          <a:xfrm>
            <a:off x="5317284" y="373781"/>
            <a:ext cx="397389" cy="241273"/>
          </a:xfrm>
          <a:custGeom>
            <a:avLst/>
            <a:gdLst>
              <a:gd name="connsiteX0" fmla="*/ 0 w 397389"/>
              <a:gd name="connsiteY0" fmla="*/ 235189 h 241272"/>
              <a:gd name="connsiteX1" fmla="*/ 190585 w 397389"/>
              <a:gd name="connsiteY1" fmla="*/ 0 h 241272"/>
              <a:gd name="connsiteX2" fmla="*/ 218970 w 397389"/>
              <a:gd name="connsiteY2" fmla="*/ 0 h 241272"/>
              <a:gd name="connsiteX3" fmla="*/ 397389 w 397389"/>
              <a:gd name="connsiteY3" fmla="*/ 241272 h 241272"/>
              <a:gd name="connsiteX4" fmla="*/ 300070 w 397389"/>
              <a:gd name="connsiteY4" fmla="*/ 241272 h 241272"/>
              <a:gd name="connsiteX5" fmla="*/ 204777 w 397389"/>
              <a:gd name="connsiteY5" fmla="*/ 109485 h 241272"/>
              <a:gd name="connsiteX6" fmla="*/ 107458 w 397389"/>
              <a:gd name="connsiteY6" fmla="*/ 241272 h 241272"/>
              <a:gd name="connsiteX7" fmla="*/ 0 w 397389"/>
              <a:gd name="connsiteY7" fmla="*/ 235189 h 241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7389" h="241272">
                <a:moveTo>
                  <a:pt x="0" y="235189"/>
                </a:moveTo>
                <a:lnTo>
                  <a:pt x="190585" y="0"/>
                </a:lnTo>
                <a:lnTo>
                  <a:pt x="218970" y="0"/>
                </a:lnTo>
                <a:lnTo>
                  <a:pt x="397389" y="241272"/>
                </a:lnTo>
                <a:lnTo>
                  <a:pt x="300070" y="241272"/>
                </a:lnTo>
                <a:lnTo>
                  <a:pt x="204777" y="109485"/>
                </a:lnTo>
                <a:lnTo>
                  <a:pt x="107458" y="241272"/>
                </a:lnTo>
                <a:lnTo>
                  <a:pt x="0" y="235189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CF73774A-E988-A358-0295-958C9327AB2D}"/>
              </a:ext>
            </a:extLst>
          </p:cNvPr>
          <p:cNvSpPr/>
          <p:nvPr/>
        </p:nvSpPr>
        <p:spPr>
          <a:xfrm>
            <a:off x="5812679" y="364948"/>
            <a:ext cx="365727" cy="284095"/>
          </a:xfrm>
          <a:custGeom>
            <a:avLst/>
            <a:gdLst>
              <a:gd name="connsiteX0" fmla="*/ 11082 w 372345"/>
              <a:gd name="connsiteY0" fmla="*/ 212921 h 281129"/>
              <a:gd name="connsiteX1" fmla="*/ 162780 w 372345"/>
              <a:gd name="connsiteY1" fmla="*/ 12764 h 281129"/>
              <a:gd name="connsiteX2" fmla="*/ 240736 w 372345"/>
              <a:gd name="connsiteY2" fmla="*/ 42261 h 281129"/>
              <a:gd name="connsiteX3" fmla="*/ 369257 w 372345"/>
              <a:gd name="connsiteY3" fmla="*/ 221348 h 281129"/>
              <a:gd name="connsiteX4" fmla="*/ 325012 w 372345"/>
              <a:gd name="connsiteY4" fmla="*/ 280342 h 281129"/>
              <a:gd name="connsiteX5" fmla="*/ 242843 w 372345"/>
              <a:gd name="connsiteY5" fmla="*/ 187638 h 281129"/>
              <a:gd name="connsiteX6" fmla="*/ 188063 w 372345"/>
              <a:gd name="connsiteY6" fmla="*/ 111789 h 281129"/>
              <a:gd name="connsiteX7" fmla="*/ 82717 w 372345"/>
              <a:gd name="connsiteY7" fmla="*/ 263486 h 281129"/>
              <a:gd name="connsiteX8" fmla="*/ 19510 w 372345"/>
              <a:gd name="connsiteY8" fmla="*/ 271914 h 281129"/>
              <a:gd name="connsiteX9" fmla="*/ 11082 w 372345"/>
              <a:gd name="connsiteY9" fmla="*/ 212921 h 281129"/>
              <a:gd name="connsiteX0" fmla="*/ 17619 w 359920"/>
              <a:gd name="connsiteY0" fmla="*/ 183510 h 280581"/>
              <a:gd name="connsiteX1" fmla="*/ 150355 w 359920"/>
              <a:gd name="connsiteY1" fmla="*/ 10742 h 280581"/>
              <a:gd name="connsiteX2" fmla="*/ 228311 w 359920"/>
              <a:gd name="connsiteY2" fmla="*/ 40239 h 280581"/>
              <a:gd name="connsiteX3" fmla="*/ 356832 w 359920"/>
              <a:gd name="connsiteY3" fmla="*/ 219326 h 280581"/>
              <a:gd name="connsiteX4" fmla="*/ 312587 w 359920"/>
              <a:gd name="connsiteY4" fmla="*/ 278320 h 280581"/>
              <a:gd name="connsiteX5" fmla="*/ 230418 w 359920"/>
              <a:gd name="connsiteY5" fmla="*/ 185616 h 280581"/>
              <a:gd name="connsiteX6" fmla="*/ 175638 w 359920"/>
              <a:gd name="connsiteY6" fmla="*/ 109767 h 280581"/>
              <a:gd name="connsiteX7" fmla="*/ 70292 w 359920"/>
              <a:gd name="connsiteY7" fmla="*/ 261464 h 280581"/>
              <a:gd name="connsiteX8" fmla="*/ 7085 w 359920"/>
              <a:gd name="connsiteY8" fmla="*/ 269892 h 280581"/>
              <a:gd name="connsiteX9" fmla="*/ 17619 w 359920"/>
              <a:gd name="connsiteY9" fmla="*/ 183510 h 280581"/>
              <a:gd name="connsiteX0" fmla="*/ 25236 w 367537"/>
              <a:gd name="connsiteY0" fmla="*/ 183510 h 279107"/>
              <a:gd name="connsiteX1" fmla="*/ 157972 w 367537"/>
              <a:gd name="connsiteY1" fmla="*/ 10742 h 279107"/>
              <a:gd name="connsiteX2" fmla="*/ 235928 w 367537"/>
              <a:gd name="connsiteY2" fmla="*/ 40239 h 279107"/>
              <a:gd name="connsiteX3" fmla="*/ 364449 w 367537"/>
              <a:gd name="connsiteY3" fmla="*/ 219326 h 279107"/>
              <a:gd name="connsiteX4" fmla="*/ 320204 w 367537"/>
              <a:gd name="connsiteY4" fmla="*/ 278320 h 279107"/>
              <a:gd name="connsiteX5" fmla="*/ 238035 w 367537"/>
              <a:gd name="connsiteY5" fmla="*/ 185616 h 279107"/>
              <a:gd name="connsiteX6" fmla="*/ 183255 w 367537"/>
              <a:gd name="connsiteY6" fmla="*/ 109767 h 279107"/>
              <a:gd name="connsiteX7" fmla="*/ 77909 w 367537"/>
              <a:gd name="connsiteY7" fmla="*/ 261464 h 279107"/>
              <a:gd name="connsiteX8" fmla="*/ 4167 w 367537"/>
              <a:gd name="connsiteY8" fmla="*/ 265678 h 279107"/>
              <a:gd name="connsiteX9" fmla="*/ 25236 w 367537"/>
              <a:gd name="connsiteY9" fmla="*/ 183510 h 279107"/>
              <a:gd name="connsiteX0" fmla="*/ 24927 w 367228"/>
              <a:gd name="connsiteY0" fmla="*/ 183510 h 281195"/>
              <a:gd name="connsiteX1" fmla="*/ 157663 w 367228"/>
              <a:gd name="connsiteY1" fmla="*/ 10742 h 281195"/>
              <a:gd name="connsiteX2" fmla="*/ 235619 w 367228"/>
              <a:gd name="connsiteY2" fmla="*/ 40239 h 281195"/>
              <a:gd name="connsiteX3" fmla="*/ 364140 w 367228"/>
              <a:gd name="connsiteY3" fmla="*/ 219326 h 281195"/>
              <a:gd name="connsiteX4" fmla="*/ 319895 w 367228"/>
              <a:gd name="connsiteY4" fmla="*/ 278320 h 281195"/>
              <a:gd name="connsiteX5" fmla="*/ 237726 w 367228"/>
              <a:gd name="connsiteY5" fmla="*/ 185616 h 281195"/>
              <a:gd name="connsiteX6" fmla="*/ 182946 w 367228"/>
              <a:gd name="connsiteY6" fmla="*/ 109767 h 281195"/>
              <a:gd name="connsiteX7" fmla="*/ 73386 w 367228"/>
              <a:gd name="connsiteY7" fmla="*/ 265678 h 281195"/>
              <a:gd name="connsiteX8" fmla="*/ 3858 w 367228"/>
              <a:gd name="connsiteY8" fmla="*/ 265678 h 281195"/>
              <a:gd name="connsiteX9" fmla="*/ 24927 w 367228"/>
              <a:gd name="connsiteY9" fmla="*/ 183510 h 281195"/>
              <a:gd name="connsiteX0" fmla="*/ 24927 w 366193"/>
              <a:gd name="connsiteY0" fmla="*/ 183510 h 281195"/>
              <a:gd name="connsiteX1" fmla="*/ 157663 w 366193"/>
              <a:gd name="connsiteY1" fmla="*/ 10742 h 281195"/>
              <a:gd name="connsiteX2" fmla="*/ 235619 w 366193"/>
              <a:gd name="connsiteY2" fmla="*/ 40239 h 281195"/>
              <a:gd name="connsiteX3" fmla="*/ 364140 w 366193"/>
              <a:gd name="connsiteY3" fmla="*/ 219326 h 281195"/>
              <a:gd name="connsiteX4" fmla="*/ 309361 w 366193"/>
              <a:gd name="connsiteY4" fmla="*/ 278320 h 281195"/>
              <a:gd name="connsiteX5" fmla="*/ 237726 w 366193"/>
              <a:gd name="connsiteY5" fmla="*/ 185616 h 281195"/>
              <a:gd name="connsiteX6" fmla="*/ 182946 w 366193"/>
              <a:gd name="connsiteY6" fmla="*/ 109767 h 281195"/>
              <a:gd name="connsiteX7" fmla="*/ 73386 w 366193"/>
              <a:gd name="connsiteY7" fmla="*/ 265678 h 281195"/>
              <a:gd name="connsiteX8" fmla="*/ 3858 w 366193"/>
              <a:gd name="connsiteY8" fmla="*/ 265678 h 281195"/>
              <a:gd name="connsiteX9" fmla="*/ 24927 w 366193"/>
              <a:gd name="connsiteY9" fmla="*/ 183510 h 281195"/>
              <a:gd name="connsiteX0" fmla="*/ 24461 w 365727"/>
              <a:gd name="connsiteY0" fmla="*/ 183510 h 284095"/>
              <a:gd name="connsiteX1" fmla="*/ 157197 w 365727"/>
              <a:gd name="connsiteY1" fmla="*/ 10742 h 284095"/>
              <a:gd name="connsiteX2" fmla="*/ 235153 w 365727"/>
              <a:gd name="connsiteY2" fmla="*/ 40239 h 284095"/>
              <a:gd name="connsiteX3" fmla="*/ 363674 w 365727"/>
              <a:gd name="connsiteY3" fmla="*/ 219326 h 284095"/>
              <a:gd name="connsiteX4" fmla="*/ 308895 w 365727"/>
              <a:gd name="connsiteY4" fmla="*/ 278320 h 284095"/>
              <a:gd name="connsiteX5" fmla="*/ 237260 w 365727"/>
              <a:gd name="connsiteY5" fmla="*/ 185616 h 284095"/>
              <a:gd name="connsiteX6" fmla="*/ 182480 w 365727"/>
              <a:gd name="connsiteY6" fmla="*/ 109767 h 284095"/>
              <a:gd name="connsiteX7" fmla="*/ 66599 w 365727"/>
              <a:gd name="connsiteY7" fmla="*/ 269892 h 284095"/>
              <a:gd name="connsiteX8" fmla="*/ 3392 w 365727"/>
              <a:gd name="connsiteY8" fmla="*/ 265678 h 284095"/>
              <a:gd name="connsiteX9" fmla="*/ 24461 w 365727"/>
              <a:gd name="connsiteY9" fmla="*/ 183510 h 28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5727" h="284095">
                <a:moveTo>
                  <a:pt x="24461" y="183510"/>
                </a:moveTo>
                <a:cubicBezTo>
                  <a:pt x="50095" y="141021"/>
                  <a:pt x="122082" y="34620"/>
                  <a:pt x="157197" y="10742"/>
                </a:cubicBezTo>
                <a:cubicBezTo>
                  <a:pt x="192312" y="-13136"/>
                  <a:pt x="200740" y="5475"/>
                  <a:pt x="235153" y="40239"/>
                </a:cubicBezTo>
                <a:cubicBezTo>
                  <a:pt x="269566" y="75003"/>
                  <a:pt x="351384" y="179646"/>
                  <a:pt x="363674" y="219326"/>
                </a:cubicBezTo>
                <a:cubicBezTo>
                  <a:pt x="375964" y="259006"/>
                  <a:pt x="329964" y="283938"/>
                  <a:pt x="308895" y="278320"/>
                </a:cubicBezTo>
                <a:cubicBezTo>
                  <a:pt x="287826" y="272702"/>
                  <a:pt x="258329" y="213708"/>
                  <a:pt x="237260" y="185616"/>
                </a:cubicBezTo>
                <a:cubicBezTo>
                  <a:pt x="216191" y="157524"/>
                  <a:pt x="198457" y="133645"/>
                  <a:pt x="182480" y="109767"/>
                </a:cubicBezTo>
                <a:cubicBezTo>
                  <a:pt x="147365" y="160333"/>
                  <a:pt x="94691" y="243205"/>
                  <a:pt x="66599" y="269892"/>
                </a:cubicBezTo>
                <a:cubicBezTo>
                  <a:pt x="38507" y="296580"/>
                  <a:pt x="10415" y="280075"/>
                  <a:pt x="3392" y="265678"/>
                </a:cubicBezTo>
                <a:cubicBezTo>
                  <a:pt x="-3631" y="251281"/>
                  <a:pt x="-1173" y="225999"/>
                  <a:pt x="24461" y="18351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A864C68F-410E-E55D-899D-132E36F82AAD}"/>
              </a:ext>
            </a:extLst>
          </p:cNvPr>
          <p:cNvSpPr/>
          <p:nvPr/>
        </p:nvSpPr>
        <p:spPr>
          <a:xfrm>
            <a:off x="6264844" y="394648"/>
            <a:ext cx="343427" cy="246508"/>
          </a:xfrm>
          <a:custGeom>
            <a:avLst/>
            <a:gdLst>
              <a:gd name="connsiteX0" fmla="*/ 0 w 343427"/>
              <a:gd name="connsiteY0" fmla="*/ 172767 h 246508"/>
              <a:gd name="connsiteX1" fmla="*/ 172767 w 343427"/>
              <a:gd name="connsiteY1" fmla="*/ 0 h 246508"/>
              <a:gd name="connsiteX2" fmla="*/ 343427 w 343427"/>
              <a:gd name="connsiteY2" fmla="*/ 170660 h 246508"/>
              <a:gd name="connsiteX3" fmla="*/ 288647 w 343427"/>
              <a:gd name="connsiteY3" fmla="*/ 244402 h 246508"/>
              <a:gd name="connsiteX4" fmla="*/ 176980 w 343427"/>
              <a:gd name="connsiteY4" fmla="*/ 132735 h 246508"/>
              <a:gd name="connsiteX5" fmla="*/ 63207 w 343427"/>
              <a:gd name="connsiteY5" fmla="*/ 246508 h 246508"/>
              <a:gd name="connsiteX6" fmla="*/ 0 w 343427"/>
              <a:gd name="connsiteY6" fmla="*/ 172767 h 24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427" h="246508">
                <a:moveTo>
                  <a:pt x="0" y="172767"/>
                </a:moveTo>
                <a:lnTo>
                  <a:pt x="172767" y="0"/>
                </a:lnTo>
                <a:lnTo>
                  <a:pt x="343427" y="170660"/>
                </a:lnTo>
                <a:lnTo>
                  <a:pt x="288647" y="244402"/>
                </a:lnTo>
                <a:lnTo>
                  <a:pt x="176980" y="132735"/>
                </a:lnTo>
                <a:lnTo>
                  <a:pt x="63207" y="246508"/>
                </a:lnTo>
                <a:lnTo>
                  <a:pt x="0" y="172767"/>
                </a:lnTo>
                <a:close/>
              </a:path>
            </a:pathLst>
          </a:custGeom>
          <a:noFill/>
          <a:ln w="19050">
            <a:solidFill>
              <a:srgbClr val="61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E46E6231-FCBC-EA52-8154-828D45C21905}"/>
              </a:ext>
            </a:extLst>
          </p:cNvPr>
          <p:cNvGrpSpPr/>
          <p:nvPr/>
        </p:nvGrpSpPr>
        <p:grpSpPr>
          <a:xfrm>
            <a:off x="4907360" y="725902"/>
            <a:ext cx="288643" cy="252366"/>
            <a:chOff x="7256210" y="367071"/>
            <a:chExt cx="288643" cy="252366"/>
          </a:xfrm>
        </p:grpSpPr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BFFB0D6C-3342-EA8E-B38B-C66D5E8F1132}"/>
                </a:ext>
              </a:extLst>
            </p:cNvPr>
            <p:cNvSpPr/>
            <p:nvPr/>
          </p:nvSpPr>
          <p:spPr>
            <a:xfrm>
              <a:off x="7256210" y="367071"/>
              <a:ext cx="288643" cy="252366"/>
            </a:xfrm>
            <a:prstGeom prst="triangle">
              <a:avLst>
                <a:gd name="adj" fmla="val 52534"/>
              </a:avLst>
            </a:prstGeom>
            <a:noFill/>
            <a:ln>
              <a:solidFill>
                <a:srgbClr val="A5A5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97" name="Isosceles Triangle 96">
              <a:extLst>
                <a:ext uri="{FF2B5EF4-FFF2-40B4-BE49-F238E27FC236}">
                  <a16:creationId xmlns:a16="http://schemas.microsoft.com/office/drawing/2014/main" id="{B408605A-BB8F-E387-396E-6995A8B57419}"/>
                </a:ext>
              </a:extLst>
            </p:cNvPr>
            <p:cNvSpPr/>
            <p:nvPr/>
          </p:nvSpPr>
          <p:spPr>
            <a:xfrm>
              <a:off x="7317383" y="441626"/>
              <a:ext cx="166296" cy="145396"/>
            </a:xfrm>
            <a:prstGeom prst="triangle">
              <a:avLst>
                <a:gd name="adj" fmla="val 52534"/>
              </a:avLst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8EA24245-E409-074A-0007-00A9CDD156A8}"/>
              </a:ext>
            </a:extLst>
          </p:cNvPr>
          <p:cNvSpPr/>
          <p:nvPr/>
        </p:nvSpPr>
        <p:spPr>
          <a:xfrm>
            <a:off x="5285125" y="668547"/>
            <a:ext cx="461414" cy="301289"/>
          </a:xfrm>
          <a:custGeom>
            <a:avLst/>
            <a:gdLst>
              <a:gd name="connsiteX0" fmla="*/ 0 w 461414"/>
              <a:gd name="connsiteY0" fmla="*/ 301288 h 301288"/>
              <a:gd name="connsiteX1" fmla="*/ 155912 w 461414"/>
              <a:gd name="connsiteY1" fmla="*/ 301288 h 301288"/>
              <a:gd name="connsiteX2" fmla="*/ 233868 w 461414"/>
              <a:gd name="connsiteY2" fmla="*/ 191729 h 301288"/>
              <a:gd name="connsiteX3" fmla="*/ 303396 w 461414"/>
              <a:gd name="connsiteY3" fmla="*/ 294967 h 301288"/>
              <a:gd name="connsiteX4" fmla="*/ 461414 w 461414"/>
              <a:gd name="connsiteY4" fmla="*/ 294967 h 301288"/>
              <a:gd name="connsiteX5" fmla="*/ 238081 w 461414"/>
              <a:gd name="connsiteY5" fmla="*/ 0 h 301288"/>
              <a:gd name="connsiteX6" fmla="*/ 0 w 461414"/>
              <a:gd name="connsiteY6" fmla="*/ 301288 h 30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414" h="301288">
                <a:moveTo>
                  <a:pt x="0" y="301288"/>
                </a:moveTo>
                <a:lnTo>
                  <a:pt x="155912" y="301288"/>
                </a:lnTo>
                <a:lnTo>
                  <a:pt x="233868" y="191729"/>
                </a:lnTo>
                <a:lnTo>
                  <a:pt x="303396" y="294967"/>
                </a:lnTo>
                <a:lnTo>
                  <a:pt x="461414" y="294967"/>
                </a:lnTo>
                <a:lnTo>
                  <a:pt x="238081" y="0"/>
                </a:lnTo>
                <a:lnTo>
                  <a:pt x="0" y="301288"/>
                </a:lnTo>
                <a:close/>
              </a:path>
            </a:pathLst>
          </a:custGeom>
          <a:noFill/>
          <a:ln w="28575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3" name="Isosceles Triangle 102">
            <a:extLst>
              <a:ext uri="{FF2B5EF4-FFF2-40B4-BE49-F238E27FC236}">
                <a16:creationId xmlns:a16="http://schemas.microsoft.com/office/drawing/2014/main" id="{FBC9CE0B-6D02-602A-337B-32F8C5DB10BD}"/>
              </a:ext>
            </a:extLst>
          </p:cNvPr>
          <p:cNvSpPr/>
          <p:nvPr/>
        </p:nvSpPr>
        <p:spPr>
          <a:xfrm>
            <a:off x="5835665" y="690875"/>
            <a:ext cx="324932" cy="284095"/>
          </a:xfrm>
          <a:prstGeom prst="triangle">
            <a:avLst/>
          </a:prstGeom>
          <a:noFill/>
          <a:ln w="28575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679C4720-2F6A-63B3-55DE-02C86F67C1A4}"/>
              </a:ext>
            </a:extLst>
          </p:cNvPr>
          <p:cNvSpPr/>
          <p:nvPr/>
        </p:nvSpPr>
        <p:spPr>
          <a:xfrm>
            <a:off x="6303225" y="772555"/>
            <a:ext cx="273438" cy="178546"/>
          </a:xfrm>
          <a:custGeom>
            <a:avLst/>
            <a:gdLst>
              <a:gd name="connsiteX0" fmla="*/ 0 w 461414"/>
              <a:gd name="connsiteY0" fmla="*/ 301288 h 301288"/>
              <a:gd name="connsiteX1" fmla="*/ 155912 w 461414"/>
              <a:gd name="connsiteY1" fmla="*/ 301288 h 301288"/>
              <a:gd name="connsiteX2" fmla="*/ 233868 w 461414"/>
              <a:gd name="connsiteY2" fmla="*/ 191729 h 301288"/>
              <a:gd name="connsiteX3" fmla="*/ 303396 w 461414"/>
              <a:gd name="connsiteY3" fmla="*/ 294967 h 301288"/>
              <a:gd name="connsiteX4" fmla="*/ 461414 w 461414"/>
              <a:gd name="connsiteY4" fmla="*/ 294967 h 301288"/>
              <a:gd name="connsiteX5" fmla="*/ 238081 w 461414"/>
              <a:gd name="connsiteY5" fmla="*/ 0 h 301288"/>
              <a:gd name="connsiteX6" fmla="*/ 0 w 461414"/>
              <a:gd name="connsiteY6" fmla="*/ 301288 h 30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414" h="301288">
                <a:moveTo>
                  <a:pt x="0" y="301288"/>
                </a:moveTo>
                <a:lnTo>
                  <a:pt x="155912" y="301288"/>
                </a:lnTo>
                <a:lnTo>
                  <a:pt x="233868" y="191729"/>
                </a:lnTo>
                <a:lnTo>
                  <a:pt x="303396" y="294967"/>
                </a:lnTo>
                <a:lnTo>
                  <a:pt x="461414" y="294967"/>
                </a:lnTo>
                <a:lnTo>
                  <a:pt x="238081" y="0"/>
                </a:lnTo>
                <a:lnTo>
                  <a:pt x="0" y="301288"/>
                </a:lnTo>
                <a:close/>
              </a:path>
            </a:pathLst>
          </a:custGeom>
          <a:noFill/>
          <a:ln w="19050">
            <a:solidFill>
              <a:srgbClr val="A5A5A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F1904274-FDFE-A6C5-02E0-FA8D289B2184}"/>
              </a:ext>
            </a:extLst>
          </p:cNvPr>
          <p:cNvSpPr/>
          <p:nvPr/>
        </p:nvSpPr>
        <p:spPr>
          <a:xfrm>
            <a:off x="4874277" y="1089930"/>
            <a:ext cx="391886" cy="202265"/>
          </a:xfrm>
          <a:custGeom>
            <a:avLst/>
            <a:gdLst>
              <a:gd name="connsiteX0" fmla="*/ 0 w 391886"/>
              <a:gd name="connsiteY0" fmla="*/ 202264 h 202264"/>
              <a:gd name="connsiteX1" fmla="*/ 202264 w 391886"/>
              <a:gd name="connsiteY1" fmla="*/ 0 h 202264"/>
              <a:gd name="connsiteX2" fmla="*/ 391886 w 391886"/>
              <a:gd name="connsiteY2" fmla="*/ 189622 h 20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886" h="202264">
                <a:moveTo>
                  <a:pt x="0" y="202264"/>
                </a:moveTo>
                <a:lnTo>
                  <a:pt x="202264" y="0"/>
                </a:lnTo>
                <a:lnTo>
                  <a:pt x="391886" y="189622"/>
                </a:lnTo>
              </a:path>
            </a:pathLst>
          </a:cu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04B8ADFD-DA76-5E78-B1BF-300A24093D61}"/>
              </a:ext>
            </a:extLst>
          </p:cNvPr>
          <p:cNvSpPr/>
          <p:nvPr/>
        </p:nvSpPr>
        <p:spPr>
          <a:xfrm>
            <a:off x="4874277" y="1182601"/>
            <a:ext cx="391886" cy="202265"/>
          </a:xfrm>
          <a:custGeom>
            <a:avLst/>
            <a:gdLst>
              <a:gd name="connsiteX0" fmla="*/ 0 w 391886"/>
              <a:gd name="connsiteY0" fmla="*/ 202264 h 202264"/>
              <a:gd name="connsiteX1" fmla="*/ 202264 w 391886"/>
              <a:gd name="connsiteY1" fmla="*/ 0 h 202264"/>
              <a:gd name="connsiteX2" fmla="*/ 391886 w 391886"/>
              <a:gd name="connsiteY2" fmla="*/ 189622 h 20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886" h="202264">
                <a:moveTo>
                  <a:pt x="0" y="202264"/>
                </a:moveTo>
                <a:lnTo>
                  <a:pt x="202264" y="0"/>
                </a:lnTo>
                <a:lnTo>
                  <a:pt x="391886" y="189622"/>
                </a:lnTo>
              </a:path>
            </a:pathLst>
          </a:cu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64496ABF-6022-61F4-7EC2-4CC57C19A276}"/>
              </a:ext>
            </a:extLst>
          </p:cNvPr>
          <p:cNvSpPr/>
          <p:nvPr/>
        </p:nvSpPr>
        <p:spPr>
          <a:xfrm>
            <a:off x="5317281" y="1083076"/>
            <a:ext cx="391886" cy="202265"/>
          </a:xfrm>
          <a:custGeom>
            <a:avLst/>
            <a:gdLst>
              <a:gd name="connsiteX0" fmla="*/ 0 w 391886"/>
              <a:gd name="connsiteY0" fmla="*/ 202264 h 202264"/>
              <a:gd name="connsiteX1" fmla="*/ 202264 w 391886"/>
              <a:gd name="connsiteY1" fmla="*/ 0 h 202264"/>
              <a:gd name="connsiteX2" fmla="*/ 391886 w 391886"/>
              <a:gd name="connsiteY2" fmla="*/ 189622 h 20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886" h="202264">
                <a:moveTo>
                  <a:pt x="0" y="202264"/>
                </a:moveTo>
                <a:lnTo>
                  <a:pt x="202264" y="0"/>
                </a:lnTo>
                <a:lnTo>
                  <a:pt x="391886" y="189622"/>
                </a:lnTo>
              </a:path>
            </a:pathLst>
          </a:cu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B4EDE412-B486-8143-B511-0ADE4BC718FA}"/>
              </a:ext>
            </a:extLst>
          </p:cNvPr>
          <p:cNvSpPr/>
          <p:nvPr/>
        </p:nvSpPr>
        <p:spPr>
          <a:xfrm>
            <a:off x="5317281" y="1175747"/>
            <a:ext cx="391886" cy="202265"/>
          </a:xfrm>
          <a:custGeom>
            <a:avLst/>
            <a:gdLst>
              <a:gd name="connsiteX0" fmla="*/ 0 w 391886"/>
              <a:gd name="connsiteY0" fmla="*/ 202264 h 202264"/>
              <a:gd name="connsiteX1" fmla="*/ 202264 w 391886"/>
              <a:gd name="connsiteY1" fmla="*/ 0 h 202264"/>
              <a:gd name="connsiteX2" fmla="*/ 391886 w 391886"/>
              <a:gd name="connsiteY2" fmla="*/ 189622 h 20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1886" h="202264">
                <a:moveTo>
                  <a:pt x="0" y="202264"/>
                </a:moveTo>
                <a:lnTo>
                  <a:pt x="202264" y="0"/>
                </a:lnTo>
                <a:lnTo>
                  <a:pt x="391886" y="189622"/>
                </a:lnTo>
              </a:path>
            </a:pathLst>
          </a:custGeom>
          <a:noFill/>
          <a:ln w="190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6384B69F-B233-6482-CFD0-01908B9A5695}"/>
              </a:ext>
            </a:extLst>
          </p:cNvPr>
          <p:cNvGrpSpPr/>
          <p:nvPr/>
        </p:nvGrpSpPr>
        <p:grpSpPr>
          <a:xfrm>
            <a:off x="4964071" y="1608624"/>
            <a:ext cx="1480089" cy="166297"/>
            <a:chOff x="7754740" y="1283503"/>
            <a:chExt cx="1480088" cy="166296"/>
          </a:xfrm>
          <a:solidFill>
            <a:srgbClr val="C1C1C1"/>
          </a:solidFill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15DB241-A655-FC15-00D7-AADF7B27D2ED}"/>
                </a:ext>
              </a:extLst>
            </p:cNvPr>
            <p:cNvCxnSpPr>
              <a:cxnSpLocks/>
            </p:cNvCxnSpPr>
            <p:nvPr/>
          </p:nvCxnSpPr>
          <p:spPr>
            <a:xfrm>
              <a:off x="7898099" y="1364544"/>
              <a:ext cx="1336729" cy="0"/>
            </a:xfrm>
            <a:prstGeom prst="line">
              <a:avLst/>
            </a:prstGeom>
            <a:grpFill/>
            <a:ln w="15875">
              <a:solidFill>
                <a:srgbClr val="C1C1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Isosceles Triangle 114">
              <a:extLst>
                <a:ext uri="{FF2B5EF4-FFF2-40B4-BE49-F238E27FC236}">
                  <a16:creationId xmlns:a16="http://schemas.microsoft.com/office/drawing/2014/main" id="{863915C0-668A-F9BC-2BB9-73EB20091CB0}"/>
                </a:ext>
              </a:extLst>
            </p:cNvPr>
            <p:cNvSpPr/>
            <p:nvPr/>
          </p:nvSpPr>
          <p:spPr>
            <a:xfrm rot="16200000">
              <a:off x="7743272" y="1294971"/>
              <a:ext cx="166296" cy="1433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BBE38E62-83C5-993A-3E7A-CF63983D2B63}"/>
              </a:ext>
            </a:extLst>
          </p:cNvPr>
          <p:cNvSpPr/>
          <p:nvPr/>
        </p:nvSpPr>
        <p:spPr>
          <a:xfrm rot="2376785" flipV="1">
            <a:off x="5129244" y="1606144"/>
            <a:ext cx="1162462" cy="960901"/>
          </a:xfrm>
          <a:custGeom>
            <a:avLst/>
            <a:gdLst>
              <a:gd name="connsiteX0" fmla="*/ 1094039 w 1162462"/>
              <a:gd name="connsiteY0" fmla="*/ 913921 h 960901"/>
              <a:gd name="connsiteX1" fmla="*/ 1150802 w 1162462"/>
              <a:gd name="connsiteY1" fmla="*/ 960901 h 960901"/>
              <a:gd name="connsiteX2" fmla="*/ 1162462 w 1162462"/>
              <a:gd name="connsiteY2" fmla="*/ 946812 h 960901"/>
              <a:gd name="connsiteX3" fmla="*/ 1105699 w 1162462"/>
              <a:gd name="connsiteY3" fmla="*/ 899832 h 960901"/>
              <a:gd name="connsiteX4" fmla="*/ 1022129 w 1162462"/>
              <a:gd name="connsiteY4" fmla="*/ 854404 h 960901"/>
              <a:gd name="connsiteX5" fmla="*/ 1078892 w 1162462"/>
              <a:gd name="connsiteY5" fmla="*/ 901384 h 960901"/>
              <a:gd name="connsiteX6" fmla="*/ 1090552 w 1162462"/>
              <a:gd name="connsiteY6" fmla="*/ 887296 h 960901"/>
              <a:gd name="connsiteX7" fmla="*/ 1033789 w 1162462"/>
              <a:gd name="connsiteY7" fmla="*/ 840315 h 960901"/>
              <a:gd name="connsiteX8" fmla="*/ 950219 w 1162462"/>
              <a:gd name="connsiteY8" fmla="*/ 794887 h 960901"/>
              <a:gd name="connsiteX9" fmla="*/ 1006982 w 1162462"/>
              <a:gd name="connsiteY9" fmla="*/ 841867 h 960901"/>
              <a:gd name="connsiteX10" fmla="*/ 1018642 w 1162462"/>
              <a:gd name="connsiteY10" fmla="*/ 827779 h 960901"/>
              <a:gd name="connsiteX11" fmla="*/ 961879 w 1162462"/>
              <a:gd name="connsiteY11" fmla="*/ 780799 h 960901"/>
              <a:gd name="connsiteX12" fmla="*/ 878309 w 1162462"/>
              <a:gd name="connsiteY12" fmla="*/ 735370 h 960901"/>
              <a:gd name="connsiteX13" fmla="*/ 935072 w 1162462"/>
              <a:gd name="connsiteY13" fmla="*/ 782351 h 960901"/>
              <a:gd name="connsiteX14" fmla="*/ 946732 w 1162462"/>
              <a:gd name="connsiteY14" fmla="*/ 768262 h 960901"/>
              <a:gd name="connsiteX15" fmla="*/ 889969 w 1162462"/>
              <a:gd name="connsiteY15" fmla="*/ 721282 h 960901"/>
              <a:gd name="connsiteX16" fmla="*/ 806399 w 1162462"/>
              <a:gd name="connsiteY16" fmla="*/ 675854 h 960901"/>
              <a:gd name="connsiteX17" fmla="*/ 863162 w 1162462"/>
              <a:gd name="connsiteY17" fmla="*/ 722834 h 960901"/>
              <a:gd name="connsiteX18" fmla="*/ 874822 w 1162462"/>
              <a:gd name="connsiteY18" fmla="*/ 708745 h 960901"/>
              <a:gd name="connsiteX19" fmla="*/ 818059 w 1162462"/>
              <a:gd name="connsiteY19" fmla="*/ 661765 h 960901"/>
              <a:gd name="connsiteX20" fmla="*/ 734489 w 1162462"/>
              <a:gd name="connsiteY20" fmla="*/ 616337 h 960901"/>
              <a:gd name="connsiteX21" fmla="*/ 791252 w 1162462"/>
              <a:gd name="connsiteY21" fmla="*/ 663317 h 960901"/>
              <a:gd name="connsiteX22" fmla="*/ 802912 w 1162462"/>
              <a:gd name="connsiteY22" fmla="*/ 649229 h 960901"/>
              <a:gd name="connsiteX23" fmla="*/ 746149 w 1162462"/>
              <a:gd name="connsiteY23" fmla="*/ 602248 h 960901"/>
              <a:gd name="connsiteX24" fmla="*/ 662579 w 1162462"/>
              <a:gd name="connsiteY24" fmla="*/ 556820 h 960901"/>
              <a:gd name="connsiteX25" fmla="*/ 719342 w 1162462"/>
              <a:gd name="connsiteY25" fmla="*/ 603800 h 960901"/>
              <a:gd name="connsiteX26" fmla="*/ 731002 w 1162462"/>
              <a:gd name="connsiteY26" fmla="*/ 589712 h 960901"/>
              <a:gd name="connsiteX27" fmla="*/ 674239 w 1162462"/>
              <a:gd name="connsiteY27" fmla="*/ 542732 h 960901"/>
              <a:gd name="connsiteX28" fmla="*/ 590669 w 1162462"/>
              <a:gd name="connsiteY28" fmla="*/ 497303 h 960901"/>
              <a:gd name="connsiteX29" fmla="*/ 647432 w 1162462"/>
              <a:gd name="connsiteY29" fmla="*/ 544284 h 960901"/>
              <a:gd name="connsiteX30" fmla="*/ 659092 w 1162462"/>
              <a:gd name="connsiteY30" fmla="*/ 530195 h 960901"/>
              <a:gd name="connsiteX31" fmla="*/ 602329 w 1162462"/>
              <a:gd name="connsiteY31" fmla="*/ 483215 h 960901"/>
              <a:gd name="connsiteX32" fmla="*/ 518759 w 1162462"/>
              <a:gd name="connsiteY32" fmla="*/ 437787 h 960901"/>
              <a:gd name="connsiteX33" fmla="*/ 575522 w 1162462"/>
              <a:gd name="connsiteY33" fmla="*/ 484767 h 960901"/>
              <a:gd name="connsiteX34" fmla="*/ 587182 w 1162462"/>
              <a:gd name="connsiteY34" fmla="*/ 470678 h 960901"/>
              <a:gd name="connsiteX35" fmla="*/ 530419 w 1162462"/>
              <a:gd name="connsiteY35" fmla="*/ 423698 h 960901"/>
              <a:gd name="connsiteX36" fmla="*/ 446849 w 1162462"/>
              <a:gd name="connsiteY36" fmla="*/ 378270 h 960901"/>
              <a:gd name="connsiteX37" fmla="*/ 503612 w 1162462"/>
              <a:gd name="connsiteY37" fmla="*/ 425250 h 960901"/>
              <a:gd name="connsiteX38" fmla="*/ 515272 w 1162462"/>
              <a:gd name="connsiteY38" fmla="*/ 411162 h 960901"/>
              <a:gd name="connsiteX39" fmla="*/ 458509 w 1162462"/>
              <a:gd name="connsiteY39" fmla="*/ 364181 h 960901"/>
              <a:gd name="connsiteX40" fmla="*/ 374939 w 1162462"/>
              <a:gd name="connsiteY40" fmla="*/ 318753 h 960901"/>
              <a:gd name="connsiteX41" fmla="*/ 431702 w 1162462"/>
              <a:gd name="connsiteY41" fmla="*/ 365733 h 960901"/>
              <a:gd name="connsiteX42" fmla="*/ 443362 w 1162462"/>
              <a:gd name="connsiteY42" fmla="*/ 351645 h 960901"/>
              <a:gd name="connsiteX43" fmla="*/ 386599 w 1162462"/>
              <a:gd name="connsiteY43" fmla="*/ 304665 h 960901"/>
              <a:gd name="connsiteX44" fmla="*/ 303029 w 1162462"/>
              <a:gd name="connsiteY44" fmla="*/ 259236 h 960901"/>
              <a:gd name="connsiteX45" fmla="*/ 359792 w 1162462"/>
              <a:gd name="connsiteY45" fmla="*/ 306217 h 960901"/>
              <a:gd name="connsiteX46" fmla="*/ 371452 w 1162462"/>
              <a:gd name="connsiteY46" fmla="*/ 292128 h 960901"/>
              <a:gd name="connsiteX47" fmla="*/ 314689 w 1162462"/>
              <a:gd name="connsiteY47" fmla="*/ 245148 h 960901"/>
              <a:gd name="connsiteX48" fmla="*/ 231119 w 1162462"/>
              <a:gd name="connsiteY48" fmla="*/ 199720 h 960901"/>
              <a:gd name="connsiteX49" fmla="*/ 287882 w 1162462"/>
              <a:gd name="connsiteY49" fmla="*/ 246700 h 960901"/>
              <a:gd name="connsiteX50" fmla="*/ 299542 w 1162462"/>
              <a:gd name="connsiteY50" fmla="*/ 232611 h 960901"/>
              <a:gd name="connsiteX51" fmla="*/ 242779 w 1162462"/>
              <a:gd name="connsiteY51" fmla="*/ 185631 h 960901"/>
              <a:gd name="connsiteX52" fmla="*/ 159209 w 1162462"/>
              <a:gd name="connsiteY52" fmla="*/ 140203 h 960901"/>
              <a:gd name="connsiteX53" fmla="*/ 215972 w 1162462"/>
              <a:gd name="connsiteY53" fmla="*/ 187183 h 960901"/>
              <a:gd name="connsiteX54" fmla="*/ 227632 w 1162462"/>
              <a:gd name="connsiteY54" fmla="*/ 173095 h 960901"/>
              <a:gd name="connsiteX55" fmla="*/ 170869 w 1162462"/>
              <a:gd name="connsiteY55" fmla="*/ 126114 h 960901"/>
              <a:gd name="connsiteX56" fmla="*/ 87299 w 1162462"/>
              <a:gd name="connsiteY56" fmla="*/ 80686 h 960901"/>
              <a:gd name="connsiteX57" fmla="*/ 144062 w 1162462"/>
              <a:gd name="connsiteY57" fmla="*/ 127666 h 960901"/>
              <a:gd name="connsiteX58" fmla="*/ 155723 w 1162462"/>
              <a:gd name="connsiteY58" fmla="*/ 113578 h 960901"/>
              <a:gd name="connsiteX59" fmla="*/ 98960 w 1162462"/>
              <a:gd name="connsiteY59" fmla="*/ 66598 h 960901"/>
              <a:gd name="connsiteX60" fmla="*/ 20868 w 1162462"/>
              <a:gd name="connsiteY60" fmla="*/ 93200 h 960901"/>
              <a:gd name="connsiteX61" fmla="*/ 38674 w 1162462"/>
              <a:gd name="connsiteY61" fmla="*/ 89027 h 960901"/>
              <a:gd name="connsiteX62" fmla="*/ 24544 w 1162462"/>
              <a:gd name="connsiteY62" fmla="*/ 28746 h 960901"/>
              <a:gd name="connsiteX63" fmla="*/ 72152 w 1162462"/>
              <a:gd name="connsiteY63" fmla="*/ 68150 h 960901"/>
              <a:gd name="connsiteX64" fmla="*/ 83813 w 1162462"/>
              <a:gd name="connsiteY64" fmla="*/ 54061 h 960901"/>
              <a:gd name="connsiteX65" fmla="*/ 41410 w 1162462"/>
              <a:gd name="connsiteY65" fmla="*/ 18966 h 960901"/>
              <a:gd name="connsiteX66" fmla="*/ 95150 w 1162462"/>
              <a:gd name="connsiteY66" fmla="*/ 18966 h 960901"/>
              <a:gd name="connsiteX67" fmla="*/ 95150 w 1162462"/>
              <a:gd name="connsiteY67" fmla="*/ 678 h 960901"/>
              <a:gd name="connsiteX68" fmla="*/ 17965 w 1162462"/>
              <a:gd name="connsiteY68" fmla="*/ 678 h 960901"/>
              <a:gd name="connsiteX69" fmla="*/ 17806 w 1162462"/>
              <a:gd name="connsiteY69" fmla="*/ 0 h 960901"/>
              <a:gd name="connsiteX70" fmla="*/ 14913 w 1162462"/>
              <a:gd name="connsiteY70" fmla="*/ 678 h 960901"/>
              <a:gd name="connsiteX71" fmla="*/ 3710 w 1162462"/>
              <a:gd name="connsiteY71" fmla="*/ 678 h 960901"/>
              <a:gd name="connsiteX72" fmla="*/ 3710 w 1162462"/>
              <a:gd name="connsiteY72" fmla="*/ 3304 h 960901"/>
              <a:gd name="connsiteX73" fmla="*/ 0 w 1162462"/>
              <a:gd name="connsiteY73" fmla="*/ 4174 h 96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162462" h="960901">
                <a:moveTo>
                  <a:pt x="1094039" y="913921"/>
                </a:moveTo>
                <a:lnTo>
                  <a:pt x="1150802" y="960901"/>
                </a:lnTo>
                <a:lnTo>
                  <a:pt x="1162462" y="946812"/>
                </a:lnTo>
                <a:lnTo>
                  <a:pt x="1105699" y="899832"/>
                </a:lnTo>
                <a:close/>
                <a:moveTo>
                  <a:pt x="1022129" y="854404"/>
                </a:moveTo>
                <a:lnTo>
                  <a:pt x="1078892" y="901384"/>
                </a:lnTo>
                <a:lnTo>
                  <a:pt x="1090552" y="887296"/>
                </a:lnTo>
                <a:lnTo>
                  <a:pt x="1033789" y="840315"/>
                </a:lnTo>
                <a:close/>
                <a:moveTo>
                  <a:pt x="950219" y="794887"/>
                </a:moveTo>
                <a:lnTo>
                  <a:pt x="1006982" y="841867"/>
                </a:lnTo>
                <a:lnTo>
                  <a:pt x="1018642" y="827779"/>
                </a:lnTo>
                <a:lnTo>
                  <a:pt x="961879" y="780799"/>
                </a:lnTo>
                <a:close/>
                <a:moveTo>
                  <a:pt x="878309" y="735370"/>
                </a:moveTo>
                <a:lnTo>
                  <a:pt x="935072" y="782351"/>
                </a:lnTo>
                <a:lnTo>
                  <a:pt x="946732" y="768262"/>
                </a:lnTo>
                <a:lnTo>
                  <a:pt x="889969" y="721282"/>
                </a:lnTo>
                <a:close/>
                <a:moveTo>
                  <a:pt x="806399" y="675854"/>
                </a:moveTo>
                <a:lnTo>
                  <a:pt x="863162" y="722834"/>
                </a:lnTo>
                <a:lnTo>
                  <a:pt x="874822" y="708745"/>
                </a:lnTo>
                <a:lnTo>
                  <a:pt x="818059" y="661765"/>
                </a:lnTo>
                <a:close/>
                <a:moveTo>
                  <a:pt x="734489" y="616337"/>
                </a:moveTo>
                <a:lnTo>
                  <a:pt x="791252" y="663317"/>
                </a:lnTo>
                <a:lnTo>
                  <a:pt x="802912" y="649229"/>
                </a:lnTo>
                <a:lnTo>
                  <a:pt x="746149" y="602248"/>
                </a:lnTo>
                <a:close/>
                <a:moveTo>
                  <a:pt x="662579" y="556820"/>
                </a:moveTo>
                <a:lnTo>
                  <a:pt x="719342" y="603800"/>
                </a:lnTo>
                <a:lnTo>
                  <a:pt x="731002" y="589712"/>
                </a:lnTo>
                <a:lnTo>
                  <a:pt x="674239" y="542732"/>
                </a:lnTo>
                <a:close/>
                <a:moveTo>
                  <a:pt x="590669" y="497303"/>
                </a:moveTo>
                <a:lnTo>
                  <a:pt x="647432" y="544284"/>
                </a:lnTo>
                <a:lnTo>
                  <a:pt x="659092" y="530195"/>
                </a:lnTo>
                <a:lnTo>
                  <a:pt x="602329" y="483215"/>
                </a:lnTo>
                <a:close/>
                <a:moveTo>
                  <a:pt x="518759" y="437787"/>
                </a:moveTo>
                <a:lnTo>
                  <a:pt x="575522" y="484767"/>
                </a:lnTo>
                <a:lnTo>
                  <a:pt x="587182" y="470678"/>
                </a:lnTo>
                <a:lnTo>
                  <a:pt x="530419" y="423698"/>
                </a:lnTo>
                <a:close/>
                <a:moveTo>
                  <a:pt x="446849" y="378270"/>
                </a:moveTo>
                <a:lnTo>
                  <a:pt x="503612" y="425250"/>
                </a:lnTo>
                <a:lnTo>
                  <a:pt x="515272" y="411162"/>
                </a:lnTo>
                <a:lnTo>
                  <a:pt x="458509" y="364181"/>
                </a:lnTo>
                <a:close/>
                <a:moveTo>
                  <a:pt x="374939" y="318753"/>
                </a:moveTo>
                <a:lnTo>
                  <a:pt x="431702" y="365733"/>
                </a:lnTo>
                <a:lnTo>
                  <a:pt x="443362" y="351645"/>
                </a:lnTo>
                <a:lnTo>
                  <a:pt x="386599" y="304665"/>
                </a:lnTo>
                <a:close/>
                <a:moveTo>
                  <a:pt x="303029" y="259236"/>
                </a:moveTo>
                <a:lnTo>
                  <a:pt x="359792" y="306217"/>
                </a:lnTo>
                <a:lnTo>
                  <a:pt x="371452" y="292128"/>
                </a:lnTo>
                <a:lnTo>
                  <a:pt x="314689" y="245148"/>
                </a:lnTo>
                <a:close/>
                <a:moveTo>
                  <a:pt x="231119" y="199720"/>
                </a:moveTo>
                <a:lnTo>
                  <a:pt x="287882" y="246700"/>
                </a:lnTo>
                <a:lnTo>
                  <a:pt x="299542" y="232611"/>
                </a:lnTo>
                <a:lnTo>
                  <a:pt x="242779" y="185631"/>
                </a:lnTo>
                <a:close/>
                <a:moveTo>
                  <a:pt x="159209" y="140203"/>
                </a:moveTo>
                <a:lnTo>
                  <a:pt x="215972" y="187183"/>
                </a:lnTo>
                <a:lnTo>
                  <a:pt x="227632" y="173095"/>
                </a:lnTo>
                <a:lnTo>
                  <a:pt x="170869" y="126114"/>
                </a:lnTo>
                <a:close/>
                <a:moveTo>
                  <a:pt x="87299" y="80686"/>
                </a:moveTo>
                <a:lnTo>
                  <a:pt x="144062" y="127666"/>
                </a:lnTo>
                <a:lnTo>
                  <a:pt x="155723" y="113578"/>
                </a:lnTo>
                <a:lnTo>
                  <a:pt x="98960" y="66598"/>
                </a:lnTo>
                <a:close/>
                <a:moveTo>
                  <a:pt x="20868" y="93200"/>
                </a:moveTo>
                <a:lnTo>
                  <a:pt x="38674" y="89027"/>
                </a:lnTo>
                <a:lnTo>
                  <a:pt x="24544" y="28746"/>
                </a:lnTo>
                <a:lnTo>
                  <a:pt x="72152" y="68150"/>
                </a:lnTo>
                <a:lnTo>
                  <a:pt x="83813" y="54061"/>
                </a:lnTo>
                <a:lnTo>
                  <a:pt x="41410" y="18966"/>
                </a:lnTo>
                <a:lnTo>
                  <a:pt x="95150" y="18966"/>
                </a:lnTo>
                <a:lnTo>
                  <a:pt x="95150" y="678"/>
                </a:lnTo>
                <a:lnTo>
                  <a:pt x="17965" y="678"/>
                </a:lnTo>
                <a:lnTo>
                  <a:pt x="17806" y="0"/>
                </a:lnTo>
                <a:lnTo>
                  <a:pt x="14913" y="678"/>
                </a:lnTo>
                <a:lnTo>
                  <a:pt x="3710" y="678"/>
                </a:lnTo>
                <a:lnTo>
                  <a:pt x="3710" y="3304"/>
                </a:lnTo>
                <a:lnTo>
                  <a:pt x="0" y="417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01DDC7A5-4C88-6E82-21B5-8B91AF0253B4}"/>
              </a:ext>
            </a:extLst>
          </p:cNvPr>
          <p:cNvSpPr/>
          <p:nvPr/>
        </p:nvSpPr>
        <p:spPr>
          <a:xfrm>
            <a:off x="4923105" y="3240655"/>
            <a:ext cx="1448247" cy="152649"/>
          </a:xfrm>
          <a:custGeom>
            <a:avLst/>
            <a:gdLst>
              <a:gd name="connsiteX0" fmla="*/ 525972 w 1436054"/>
              <a:gd name="connsiteY0" fmla="*/ 69880 h 152649"/>
              <a:gd name="connsiteX1" fmla="*/ 615410 w 1436054"/>
              <a:gd name="connsiteY1" fmla="*/ 69880 h 152649"/>
              <a:gd name="connsiteX2" fmla="*/ 615410 w 1436054"/>
              <a:gd name="connsiteY2" fmla="*/ 88168 h 152649"/>
              <a:gd name="connsiteX3" fmla="*/ 525972 w 1436054"/>
              <a:gd name="connsiteY3" fmla="*/ 88168 h 152649"/>
              <a:gd name="connsiteX4" fmla="*/ 186760 w 1436054"/>
              <a:gd name="connsiteY4" fmla="*/ 69410 h 152649"/>
              <a:gd name="connsiteX5" fmla="*/ 232480 w 1436054"/>
              <a:gd name="connsiteY5" fmla="*/ 69410 h 152649"/>
              <a:gd name="connsiteX6" fmla="*/ 232480 w 1436054"/>
              <a:gd name="connsiteY6" fmla="*/ 87698 h 152649"/>
              <a:gd name="connsiteX7" fmla="*/ 186760 w 1436054"/>
              <a:gd name="connsiteY7" fmla="*/ 87698 h 152649"/>
              <a:gd name="connsiteX8" fmla="*/ 285258 w 1436054"/>
              <a:gd name="connsiteY8" fmla="*/ 68942 h 152649"/>
              <a:gd name="connsiteX9" fmla="*/ 374696 w 1436054"/>
              <a:gd name="connsiteY9" fmla="*/ 68942 h 152649"/>
              <a:gd name="connsiteX10" fmla="*/ 374696 w 1436054"/>
              <a:gd name="connsiteY10" fmla="*/ 87230 h 152649"/>
              <a:gd name="connsiteX11" fmla="*/ 285258 w 1436054"/>
              <a:gd name="connsiteY11" fmla="*/ 87230 h 152649"/>
              <a:gd name="connsiteX12" fmla="*/ 427474 w 1436054"/>
              <a:gd name="connsiteY12" fmla="*/ 68474 h 152649"/>
              <a:gd name="connsiteX13" fmla="*/ 473194 w 1436054"/>
              <a:gd name="connsiteY13" fmla="*/ 68474 h 152649"/>
              <a:gd name="connsiteX14" fmla="*/ 473194 w 1436054"/>
              <a:gd name="connsiteY14" fmla="*/ 86762 h 152649"/>
              <a:gd name="connsiteX15" fmla="*/ 427474 w 1436054"/>
              <a:gd name="connsiteY15" fmla="*/ 86762 h 152649"/>
              <a:gd name="connsiteX16" fmla="*/ 766686 w 1436054"/>
              <a:gd name="connsiteY16" fmla="*/ 68006 h 152649"/>
              <a:gd name="connsiteX17" fmla="*/ 856124 w 1436054"/>
              <a:gd name="connsiteY17" fmla="*/ 68006 h 152649"/>
              <a:gd name="connsiteX18" fmla="*/ 856124 w 1436054"/>
              <a:gd name="connsiteY18" fmla="*/ 86294 h 152649"/>
              <a:gd name="connsiteX19" fmla="*/ 766686 w 1436054"/>
              <a:gd name="connsiteY19" fmla="*/ 86294 h 152649"/>
              <a:gd name="connsiteX20" fmla="*/ 908902 w 1436054"/>
              <a:gd name="connsiteY20" fmla="*/ 67538 h 152649"/>
              <a:gd name="connsiteX21" fmla="*/ 954622 w 1436054"/>
              <a:gd name="connsiteY21" fmla="*/ 67538 h 152649"/>
              <a:gd name="connsiteX22" fmla="*/ 954622 w 1436054"/>
              <a:gd name="connsiteY22" fmla="*/ 85826 h 152649"/>
              <a:gd name="connsiteX23" fmla="*/ 908902 w 1436054"/>
              <a:gd name="connsiteY23" fmla="*/ 85826 h 152649"/>
              <a:gd name="connsiteX24" fmla="*/ 1149616 w 1436054"/>
              <a:gd name="connsiteY24" fmla="*/ 67070 h 152649"/>
              <a:gd name="connsiteX25" fmla="*/ 1195336 w 1436054"/>
              <a:gd name="connsiteY25" fmla="*/ 67070 h 152649"/>
              <a:gd name="connsiteX26" fmla="*/ 1195336 w 1436054"/>
              <a:gd name="connsiteY26" fmla="*/ 85358 h 152649"/>
              <a:gd name="connsiteX27" fmla="*/ 1149616 w 1436054"/>
              <a:gd name="connsiteY27" fmla="*/ 85358 h 152649"/>
              <a:gd name="connsiteX28" fmla="*/ 668188 w 1436054"/>
              <a:gd name="connsiteY28" fmla="*/ 66602 h 152649"/>
              <a:gd name="connsiteX29" fmla="*/ 713908 w 1436054"/>
              <a:gd name="connsiteY29" fmla="*/ 66602 h 152649"/>
              <a:gd name="connsiteX30" fmla="*/ 713908 w 1436054"/>
              <a:gd name="connsiteY30" fmla="*/ 84890 h 152649"/>
              <a:gd name="connsiteX31" fmla="*/ 668188 w 1436054"/>
              <a:gd name="connsiteY31" fmla="*/ 84890 h 152649"/>
              <a:gd name="connsiteX32" fmla="*/ 1007400 w 1436054"/>
              <a:gd name="connsiteY32" fmla="*/ 66134 h 152649"/>
              <a:gd name="connsiteX33" fmla="*/ 1096838 w 1436054"/>
              <a:gd name="connsiteY33" fmla="*/ 66134 h 152649"/>
              <a:gd name="connsiteX34" fmla="*/ 1096838 w 1436054"/>
              <a:gd name="connsiteY34" fmla="*/ 84422 h 152649"/>
              <a:gd name="connsiteX35" fmla="*/ 1007400 w 1436054"/>
              <a:gd name="connsiteY35" fmla="*/ 84422 h 152649"/>
              <a:gd name="connsiteX36" fmla="*/ 1248114 w 1436054"/>
              <a:gd name="connsiteY36" fmla="*/ 65666 h 152649"/>
              <a:gd name="connsiteX37" fmla="*/ 1337552 w 1436054"/>
              <a:gd name="connsiteY37" fmla="*/ 65666 h 152649"/>
              <a:gd name="connsiteX38" fmla="*/ 1337552 w 1436054"/>
              <a:gd name="connsiteY38" fmla="*/ 83954 h 152649"/>
              <a:gd name="connsiteX39" fmla="*/ 1248114 w 1436054"/>
              <a:gd name="connsiteY39" fmla="*/ 83954 h 152649"/>
              <a:gd name="connsiteX40" fmla="*/ 1390334 w 1436054"/>
              <a:gd name="connsiteY40" fmla="*/ 65483 h 152649"/>
              <a:gd name="connsiteX41" fmla="*/ 1436054 w 1436054"/>
              <a:gd name="connsiteY41" fmla="*/ 65483 h 152649"/>
              <a:gd name="connsiteX42" fmla="*/ 1436054 w 1436054"/>
              <a:gd name="connsiteY42" fmla="*/ 83771 h 152649"/>
              <a:gd name="connsiteX43" fmla="*/ 1390334 w 1436054"/>
              <a:gd name="connsiteY43" fmla="*/ 83771 h 152649"/>
              <a:gd name="connsiteX44" fmla="*/ 79977 w 1436054"/>
              <a:gd name="connsiteY44" fmla="*/ 0 h 152649"/>
              <a:gd name="connsiteX45" fmla="*/ 92498 w 1436054"/>
              <a:gd name="connsiteY45" fmla="*/ 13329 h 152649"/>
              <a:gd name="connsiteX46" fmla="*/ 32490 w 1436054"/>
              <a:gd name="connsiteY46" fmla="*/ 69698 h 152649"/>
              <a:gd name="connsiteX47" fmla="*/ 123150 w 1436054"/>
              <a:gd name="connsiteY47" fmla="*/ 69698 h 152649"/>
              <a:gd name="connsiteX48" fmla="*/ 123150 w 1436054"/>
              <a:gd name="connsiteY48" fmla="*/ 87985 h 152649"/>
              <a:gd name="connsiteX49" fmla="*/ 40507 w 1436054"/>
              <a:gd name="connsiteY49" fmla="*/ 87986 h 152649"/>
              <a:gd name="connsiteX50" fmla="*/ 96656 w 1436054"/>
              <a:gd name="connsiteY50" fmla="*/ 139128 h 152649"/>
              <a:gd name="connsiteX51" fmla="*/ 84340 w 1436054"/>
              <a:gd name="connsiteY51" fmla="*/ 152649 h 152649"/>
              <a:gd name="connsiteX52" fmla="*/ 13182 w 1436054"/>
              <a:gd name="connsiteY52" fmla="*/ 87834 h 152649"/>
              <a:gd name="connsiteX53" fmla="*/ 12521 w 1436054"/>
              <a:gd name="connsiteY53" fmla="*/ 88455 h 152649"/>
              <a:gd name="connsiteX54" fmla="*/ 4563 w 1436054"/>
              <a:gd name="connsiteY54" fmla="*/ 79984 h 152649"/>
              <a:gd name="connsiteX55" fmla="*/ 3219 w 1436054"/>
              <a:gd name="connsiteY55" fmla="*/ 78759 h 152649"/>
              <a:gd name="connsiteX56" fmla="*/ 3314 w 1436054"/>
              <a:gd name="connsiteY56" fmla="*/ 78654 h 152649"/>
              <a:gd name="connsiteX57" fmla="*/ 0 w 1436054"/>
              <a:gd name="connsiteY57" fmla="*/ 75126 h 15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436054" h="152649">
                <a:moveTo>
                  <a:pt x="525972" y="69880"/>
                </a:moveTo>
                <a:lnTo>
                  <a:pt x="615410" y="69880"/>
                </a:lnTo>
                <a:lnTo>
                  <a:pt x="615410" y="88168"/>
                </a:lnTo>
                <a:lnTo>
                  <a:pt x="525972" y="88168"/>
                </a:lnTo>
                <a:close/>
                <a:moveTo>
                  <a:pt x="186760" y="69410"/>
                </a:moveTo>
                <a:lnTo>
                  <a:pt x="232480" y="69410"/>
                </a:lnTo>
                <a:lnTo>
                  <a:pt x="232480" y="87698"/>
                </a:lnTo>
                <a:lnTo>
                  <a:pt x="186760" y="87698"/>
                </a:lnTo>
                <a:close/>
                <a:moveTo>
                  <a:pt x="285258" y="68942"/>
                </a:moveTo>
                <a:lnTo>
                  <a:pt x="374696" y="68942"/>
                </a:lnTo>
                <a:lnTo>
                  <a:pt x="374696" y="87230"/>
                </a:lnTo>
                <a:lnTo>
                  <a:pt x="285258" y="87230"/>
                </a:lnTo>
                <a:close/>
                <a:moveTo>
                  <a:pt x="427474" y="68474"/>
                </a:moveTo>
                <a:lnTo>
                  <a:pt x="473194" y="68474"/>
                </a:lnTo>
                <a:lnTo>
                  <a:pt x="473194" y="86762"/>
                </a:lnTo>
                <a:lnTo>
                  <a:pt x="427474" y="86762"/>
                </a:lnTo>
                <a:close/>
                <a:moveTo>
                  <a:pt x="766686" y="68006"/>
                </a:moveTo>
                <a:lnTo>
                  <a:pt x="856124" y="68006"/>
                </a:lnTo>
                <a:lnTo>
                  <a:pt x="856124" y="86294"/>
                </a:lnTo>
                <a:lnTo>
                  <a:pt x="766686" y="86294"/>
                </a:lnTo>
                <a:close/>
                <a:moveTo>
                  <a:pt x="908902" y="67538"/>
                </a:moveTo>
                <a:lnTo>
                  <a:pt x="954622" y="67538"/>
                </a:lnTo>
                <a:lnTo>
                  <a:pt x="954622" y="85826"/>
                </a:lnTo>
                <a:lnTo>
                  <a:pt x="908902" y="85826"/>
                </a:lnTo>
                <a:close/>
                <a:moveTo>
                  <a:pt x="1149616" y="67070"/>
                </a:moveTo>
                <a:lnTo>
                  <a:pt x="1195336" y="67070"/>
                </a:lnTo>
                <a:lnTo>
                  <a:pt x="1195336" y="85358"/>
                </a:lnTo>
                <a:lnTo>
                  <a:pt x="1149616" y="85358"/>
                </a:lnTo>
                <a:close/>
                <a:moveTo>
                  <a:pt x="668188" y="66602"/>
                </a:moveTo>
                <a:lnTo>
                  <a:pt x="713908" y="66602"/>
                </a:lnTo>
                <a:lnTo>
                  <a:pt x="713908" y="84890"/>
                </a:lnTo>
                <a:lnTo>
                  <a:pt x="668188" y="84890"/>
                </a:lnTo>
                <a:close/>
                <a:moveTo>
                  <a:pt x="1007400" y="66134"/>
                </a:moveTo>
                <a:lnTo>
                  <a:pt x="1096838" y="66134"/>
                </a:lnTo>
                <a:lnTo>
                  <a:pt x="1096838" y="84422"/>
                </a:lnTo>
                <a:lnTo>
                  <a:pt x="1007400" y="84422"/>
                </a:lnTo>
                <a:close/>
                <a:moveTo>
                  <a:pt x="1248114" y="65666"/>
                </a:moveTo>
                <a:lnTo>
                  <a:pt x="1337552" y="65666"/>
                </a:lnTo>
                <a:lnTo>
                  <a:pt x="1337552" y="83954"/>
                </a:lnTo>
                <a:lnTo>
                  <a:pt x="1248114" y="83954"/>
                </a:lnTo>
                <a:close/>
                <a:moveTo>
                  <a:pt x="1390334" y="65483"/>
                </a:moveTo>
                <a:lnTo>
                  <a:pt x="1436054" y="65483"/>
                </a:lnTo>
                <a:lnTo>
                  <a:pt x="1436054" y="83771"/>
                </a:lnTo>
                <a:lnTo>
                  <a:pt x="1390334" y="83771"/>
                </a:lnTo>
                <a:close/>
                <a:moveTo>
                  <a:pt x="79977" y="0"/>
                </a:moveTo>
                <a:lnTo>
                  <a:pt x="92498" y="13329"/>
                </a:lnTo>
                <a:lnTo>
                  <a:pt x="32490" y="69698"/>
                </a:lnTo>
                <a:lnTo>
                  <a:pt x="123150" y="69698"/>
                </a:lnTo>
                <a:lnTo>
                  <a:pt x="123150" y="87985"/>
                </a:lnTo>
                <a:lnTo>
                  <a:pt x="40507" y="87986"/>
                </a:lnTo>
                <a:lnTo>
                  <a:pt x="96656" y="139128"/>
                </a:lnTo>
                <a:lnTo>
                  <a:pt x="84340" y="152649"/>
                </a:lnTo>
                <a:lnTo>
                  <a:pt x="13182" y="87834"/>
                </a:lnTo>
                <a:lnTo>
                  <a:pt x="12521" y="88455"/>
                </a:lnTo>
                <a:lnTo>
                  <a:pt x="4563" y="79984"/>
                </a:lnTo>
                <a:lnTo>
                  <a:pt x="3219" y="78759"/>
                </a:lnTo>
                <a:lnTo>
                  <a:pt x="3314" y="78654"/>
                </a:lnTo>
                <a:lnTo>
                  <a:pt x="0" y="75126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FB99E67E-C1C0-8FBB-FEC3-D8DF214151BF}"/>
              </a:ext>
            </a:extLst>
          </p:cNvPr>
          <p:cNvGrpSpPr/>
          <p:nvPr/>
        </p:nvGrpSpPr>
        <p:grpSpPr>
          <a:xfrm>
            <a:off x="2450520" y="4551284"/>
            <a:ext cx="2138102" cy="349028"/>
            <a:chOff x="5190815" y="5016161"/>
            <a:chExt cx="2138102" cy="349028"/>
          </a:xfrm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D1B3A32B-1F38-1E56-584E-141BED41C68B}"/>
                </a:ext>
              </a:extLst>
            </p:cNvPr>
            <p:cNvSpPr/>
            <p:nvPr/>
          </p:nvSpPr>
          <p:spPr>
            <a:xfrm>
              <a:off x="5190815" y="5016161"/>
              <a:ext cx="1979782" cy="334225"/>
            </a:xfrm>
            <a:custGeom>
              <a:avLst/>
              <a:gdLst>
                <a:gd name="connsiteX0" fmla="*/ 0 w 1979782"/>
                <a:gd name="connsiteY0" fmla="*/ 249082 h 334225"/>
                <a:gd name="connsiteX1" fmla="*/ 110578 w 1979782"/>
                <a:gd name="connsiteY1" fmla="*/ 140630 h 334225"/>
                <a:gd name="connsiteX2" fmla="*/ 172247 w 1979782"/>
                <a:gd name="connsiteY2" fmla="*/ 83214 h 334225"/>
                <a:gd name="connsiteX3" fmla="*/ 272193 w 1979782"/>
                <a:gd name="connsiteY3" fmla="*/ 36431 h 334225"/>
                <a:gd name="connsiteX4" fmla="*/ 406164 w 1979782"/>
                <a:gd name="connsiteY4" fmla="*/ 280 h 334225"/>
                <a:gd name="connsiteX5" fmla="*/ 625194 w 1979782"/>
                <a:gd name="connsiteY5" fmla="*/ 27925 h 334225"/>
                <a:gd name="connsiteX6" fmla="*/ 899514 w 1979782"/>
                <a:gd name="connsiteY6" fmla="*/ 155515 h 334225"/>
                <a:gd name="connsiteX7" fmla="*/ 976069 w 1979782"/>
                <a:gd name="connsiteY7" fmla="*/ 204425 h 334225"/>
                <a:gd name="connsiteX8" fmla="*/ 1131304 w 1979782"/>
                <a:gd name="connsiteY8" fmla="*/ 276726 h 334225"/>
                <a:gd name="connsiteX9" fmla="*/ 1220618 w 1979782"/>
                <a:gd name="connsiteY9" fmla="*/ 308624 h 334225"/>
                <a:gd name="connsiteX10" fmla="*/ 1377979 w 1979782"/>
                <a:gd name="connsiteY10" fmla="*/ 334142 h 334225"/>
                <a:gd name="connsiteX11" fmla="*/ 1624655 w 1979782"/>
                <a:gd name="connsiteY11" fmla="*/ 315004 h 334225"/>
                <a:gd name="connsiteX12" fmla="*/ 1743739 w 1979782"/>
                <a:gd name="connsiteY12" fmla="*/ 268220 h 334225"/>
                <a:gd name="connsiteX13" fmla="*/ 1979782 w 1979782"/>
                <a:gd name="connsiteY13" fmla="*/ 132124 h 33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79782" h="334225">
                  <a:moveTo>
                    <a:pt x="0" y="249082"/>
                  </a:moveTo>
                  <a:lnTo>
                    <a:pt x="110578" y="140630"/>
                  </a:lnTo>
                  <a:cubicBezTo>
                    <a:pt x="139286" y="112985"/>
                    <a:pt x="145311" y="100581"/>
                    <a:pt x="172247" y="83214"/>
                  </a:cubicBezTo>
                  <a:cubicBezTo>
                    <a:pt x="199183" y="65847"/>
                    <a:pt x="233207" y="50253"/>
                    <a:pt x="272193" y="36431"/>
                  </a:cubicBezTo>
                  <a:cubicBezTo>
                    <a:pt x="311179" y="22609"/>
                    <a:pt x="347331" y="1698"/>
                    <a:pt x="406164" y="280"/>
                  </a:cubicBezTo>
                  <a:cubicBezTo>
                    <a:pt x="464997" y="-1138"/>
                    <a:pt x="542969" y="2052"/>
                    <a:pt x="625194" y="27925"/>
                  </a:cubicBezTo>
                  <a:cubicBezTo>
                    <a:pt x="707419" y="53798"/>
                    <a:pt x="841035" y="126098"/>
                    <a:pt x="899514" y="155515"/>
                  </a:cubicBezTo>
                  <a:cubicBezTo>
                    <a:pt x="957993" y="184932"/>
                    <a:pt x="937437" y="184223"/>
                    <a:pt x="976069" y="204425"/>
                  </a:cubicBezTo>
                  <a:cubicBezTo>
                    <a:pt x="1014701" y="224627"/>
                    <a:pt x="1090546" y="259360"/>
                    <a:pt x="1131304" y="276726"/>
                  </a:cubicBezTo>
                  <a:cubicBezTo>
                    <a:pt x="1172062" y="294092"/>
                    <a:pt x="1179505" y="299055"/>
                    <a:pt x="1220618" y="308624"/>
                  </a:cubicBezTo>
                  <a:cubicBezTo>
                    <a:pt x="1261731" y="318193"/>
                    <a:pt x="1310640" y="333079"/>
                    <a:pt x="1377979" y="334142"/>
                  </a:cubicBezTo>
                  <a:cubicBezTo>
                    <a:pt x="1445318" y="335205"/>
                    <a:pt x="1563695" y="325991"/>
                    <a:pt x="1624655" y="315004"/>
                  </a:cubicBezTo>
                  <a:cubicBezTo>
                    <a:pt x="1685615" y="304017"/>
                    <a:pt x="1684551" y="298700"/>
                    <a:pt x="1743739" y="268220"/>
                  </a:cubicBezTo>
                  <a:cubicBezTo>
                    <a:pt x="1802927" y="237740"/>
                    <a:pt x="1891354" y="184932"/>
                    <a:pt x="1979782" y="132124"/>
                  </a:cubicBezTo>
                </a:path>
              </a:pathLst>
            </a:custGeom>
            <a:noFill/>
            <a:ln w="38100">
              <a:solidFill>
                <a:srgbClr val="61616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924CEEAC-A76B-C180-FAE1-23E873EC55E6}"/>
                </a:ext>
              </a:extLst>
            </p:cNvPr>
            <p:cNvSpPr/>
            <p:nvPr/>
          </p:nvSpPr>
          <p:spPr>
            <a:xfrm>
              <a:off x="6953693" y="5097248"/>
              <a:ext cx="289206" cy="267941"/>
            </a:xfrm>
            <a:custGeom>
              <a:avLst/>
              <a:gdLst>
                <a:gd name="connsiteX0" fmla="*/ 0 w 289206"/>
                <a:gd name="connsiteY0" fmla="*/ 0 h 267941"/>
                <a:gd name="connsiteX1" fmla="*/ 289206 w 289206"/>
                <a:gd name="connsiteY1" fmla="*/ 0 h 267941"/>
                <a:gd name="connsiteX2" fmla="*/ 223284 w 289206"/>
                <a:gd name="connsiteY2" fmla="*/ 267941 h 26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206" h="267941">
                  <a:moveTo>
                    <a:pt x="0" y="0"/>
                  </a:moveTo>
                  <a:lnTo>
                    <a:pt x="289206" y="0"/>
                  </a:lnTo>
                  <a:lnTo>
                    <a:pt x="223284" y="267941"/>
                  </a:lnTo>
                </a:path>
              </a:pathLst>
            </a:custGeom>
            <a:noFill/>
            <a:ln w="38100">
              <a:solidFill>
                <a:srgbClr val="61616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0DB54AC5-1B42-D477-01F0-3254BB5DD7B7}"/>
                </a:ext>
              </a:extLst>
            </p:cNvPr>
            <p:cNvSpPr/>
            <p:nvPr/>
          </p:nvSpPr>
          <p:spPr>
            <a:xfrm>
              <a:off x="7039711" y="5029652"/>
              <a:ext cx="289206" cy="267941"/>
            </a:xfrm>
            <a:custGeom>
              <a:avLst/>
              <a:gdLst>
                <a:gd name="connsiteX0" fmla="*/ 0 w 289206"/>
                <a:gd name="connsiteY0" fmla="*/ 0 h 267941"/>
                <a:gd name="connsiteX1" fmla="*/ 289206 w 289206"/>
                <a:gd name="connsiteY1" fmla="*/ 0 h 267941"/>
                <a:gd name="connsiteX2" fmla="*/ 223284 w 289206"/>
                <a:gd name="connsiteY2" fmla="*/ 267941 h 26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206" h="267941">
                  <a:moveTo>
                    <a:pt x="0" y="0"/>
                  </a:moveTo>
                  <a:lnTo>
                    <a:pt x="289206" y="0"/>
                  </a:lnTo>
                  <a:lnTo>
                    <a:pt x="223284" y="267941"/>
                  </a:lnTo>
                </a:path>
              </a:pathLst>
            </a:custGeom>
            <a:noFill/>
            <a:ln w="38100">
              <a:solidFill>
                <a:srgbClr val="61616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165" name="Freeform: Shape 164">
            <a:extLst>
              <a:ext uri="{FF2B5EF4-FFF2-40B4-BE49-F238E27FC236}">
                <a16:creationId xmlns:a16="http://schemas.microsoft.com/office/drawing/2014/main" id="{83088E8F-15A9-FD7B-DE05-233A5EB7D58D}"/>
              </a:ext>
            </a:extLst>
          </p:cNvPr>
          <p:cNvSpPr/>
          <p:nvPr/>
        </p:nvSpPr>
        <p:spPr>
          <a:xfrm>
            <a:off x="6237028" y="1068739"/>
            <a:ext cx="377520" cy="246508"/>
          </a:xfrm>
          <a:custGeom>
            <a:avLst/>
            <a:gdLst>
              <a:gd name="connsiteX0" fmla="*/ 0 w 461414"/>
              <a:gd name="connsiteY0" fmla="*/ 301288 h 301288"/>
              <a:gd name="connsiteX1" fmla="*/ 155912 w 461414"/>
              <a:gd name="connsiteY1" fmla="*/ 301288 h 301288"/>
              <a:gd name="connsiteX2" fmla="*/ 233868 w 461414"/>
              <a:gd name="connsiteY2" fmla="*/ 191729 h 301288"/>
              <a:gd name="connsiteX3" fmla="*/ 303396 w 461414"/>
              <a:gd name="connsiteY3" fmla="*/ 294967 h 301288"/>
              <a:gd name="connsiteX4" fmla="*/ 461414 w 461414"/>
              <a:gd name="connsiteY4" fmla="*/ 294967 h 301288"/>
              <a:gd name="connsiteX5" fmla="*/ 238081 w 461414"/>
              <a:gd name="connsiteY5" fmla="*/ 0 h 301288"/>
              <a:gd name="connsiteX6" fmla="*/ 0 w 461414"/>
              <a:gd name="connsiteY6" fmla="*/ 301288 h 30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414" h="301288">
                <a:moveTo>
                  <a:pt x="0" y="301288"/>
                </a:moveTo>
                <a:lnTo>
                  <a:pt x="155912" y="301288"/>
                </a:lnTo>
                <a:lnTo>
                  <a:pt x="233868" y="191729"/>
                </a:lnTo>
                <a:lnTo>
                  <a:pt x="303396" y="294967"/>
                </a:lnTo>
                <a:lnTo>
                  <a:pt x="461414" y="294967"/>
                </a:lnTo>
                <a:lnTo>
                  <a:pt x="238081" y="0"/>
                </a:lnTo>
                <a:lnTo>
                  <a:pt x="0" y="301288"/>
                </a:lnTo>
                <a:close/>
              </a:path>
            </a:pathLst>
          </a:custGeom>
          <a:noFill/>
          <a:ln w="28575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66" name="Freeform: Shape 165">
            <a:extLst>
              <a:ext uri="{FF2B5EF4-FFF2-40B4-BE49-F238E27FC236}">
                <a16:creationId xmlns:a16="http://schemas.microsoft.com/office/drawing/2014/main" id="{5EAF2BB5-739A-9AC4-22E8-70FE53279806}"/>
              </a:ext>
            </a:extLst>
          </p:cNvPr>
          <p:cNvSpPr/>
          <p:nvPr/>
        </p:nvSpPr>
        <p:spPr>
          <a:xfrm>
            <a:off x="5773977" y="1081307"/>
            <a:ext cx="353662" cy="202425"/>
          </a:xfrm>
          <a:custGeom>
            <a:avLst/>
            <a:gdLst>
              <a:gd name="connsiteX0" fmla="*/ 0 w 353662"/>
              <a:gd name="connsiteY0" fmla="*/ 202425 h 202425"/>
              <a:gd name="connsiteX1" fmla="*/ 176831 w 353662"/>
              <a:gd name="connsiteY1" fmla="*/ 25594 h 202425"/>
              <a:gd name="connsiteX2" fmla="*/ 353662 w 353662"/>
              <a:gd name="connsiteY2" fmla="*/ 202425 h 202425"/>
              <a:gd name="connsiteX3" fmla="*/ 179158 w 353662"/>
              <a:gd name="connsiteY3" fmla="*/ 0 h 202425"/>
              <a:gd name="connsiteX4" fmla="*/ 0 w 353662"/>
              <a:gd name="connsiteY4" fmla="*/ 202425 h 20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662" h="202425">
                <a:moveTo>
                  <a:pt x="0" y="202425"/>
                </a:moveTo>
                <a:lnTo>
                  <a:pt x="176831" y="25594"/>
                </a:lnTo>
                <a:lnTo>
                  <a:pt x="353662" y="202425"/>
                </a:lnTo>
                <a:lnTo>
                  <a:pt x="179158" y="0"/>
                </a:lnTo>
                <a:lnTo>
                  <a:pt x="0" y="20242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67" name="Freeform: Shape 166">
            <a:extLst>
              <a:ext uri="{FF2B5EF4-FFF2-40B4-BE49-F238E27FC236}">
                <a16:creationId xmlns:a16="http://schemas.microsoft.com/office/drawing/2014/main" id="{FFB553B5-42F5-4C09-64E5-49406F6BD06D}"/>
              </a:ext>
            </a:extLst>
          </p:cNvPr>
          <p:cNvSpPr/>
          <p:nvPr/>
        </p:nvSpPr>
        <p:spPr>
          <a:xfrm>
            <a:off x="5773977" y="1159602"/>
            <a:ext cx="353662" cy="202425"/>
          </a:xfrm>
          <a:custGeom>
            <a:avLst/>
            <a:gdLst>
              <a:gd name="connsiteX0" fmla="*/ 0 w 353662"/>
              <a:gd name="connsiteY0" fmla="*/ 202425 h 202425"/>
              <a:gd name="connsiteX1" fmla="*/ 176831 w 353662"/>
              <a:gd name="connsiteY1" fmla="*/ 25594 h 202425"/>
              <a:gd name="connsiteX2" fmla="*/ 353662 w 353662"/>
              <a:gd name="connsiteY2" fmla="*/ 202425 h 202425"/>
              <a:gd name="connsiteX3" fmla="*/ 179158 w 353662"/>
              <a:gd name="connsiteY3" fmla="*/ 0 h 202425"/>
              <a:gd name="connsiteX4" fmla="*/ 0 w 353662"/>
              <a:gd name="connsiteY4" fmla="*/ 202425 h 20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662" h="202425">
                <a:moveTo>
                  <a:pt x="0" y="202425"/>
                </a:moveTo>
                <a:lnTo>
                  <a:pt x="176831" y="25594"/>
                </a:lnTo>
                <a:lnTo>
                  <a:pt x="353662" y="202425"/>
                </a:lnTo>
                <a:lnTo>
                  <a:pt x="179158" y="0"/>
                </a:lnTo>
                <a:lnTo>
                  <a:pt x="0" y="202425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FD584C4F-1574-E945-B416-EFA640540560}"/>
              </a:ext>
            </a:extLst>
          </p:cNvPr>
          <p:cNvGrpSpPr/>
          <p:nvPr/>
        </p:nvGrpSpPr>
        <p:grpSpPr>
          <a:xfrm>
            <a:off x="2404229" y="416242"/>
            <a:ext cx="2116341" cy="372555"/>
            <a:chOff x="5134007" y="924468"/>
            <a:chExt cx="2116341" cy="37255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9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grpSpPr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3062B815-A9C6-A9E2-D7B1-9F2F4584FCCB}"/>
                </a:ext>
              </a:extLst>
            </p:cNvPr>
            <p:cNvSpPr/>
            <p:nvPr/>
          </p:nvSpPr>
          <p:spPr>
            <a:xfrm>
              <a:off x="5134007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81C4859E-F410-6E92-E2E2-8742312F1891}"/>
                </a:ext>
              </a:extLst>
            </p:cNvPr>
            <p:cNvSpPr/>
            <p:nvPr/>
          </p:nvSpPr>
          <p:spPr>
            <a:xfrm>
              <a:off x="5423618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EB372A17-6F16-7CD1-4A40-EB628E7F938A}"/>
                </a:ext>
              </a:extLst>
            </p:cNvPr>
            <p:cNvSpPr/>
            <p:nvPr/>
          </p:nvSpPr>
          <p:spPr>
            <a:xfrm>
              <a:off x="5713229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AEDABACB-B8B4-1886-9CF5-E7A3EE5F9062}"/>
                </a:ext>
              </a:extLst>
            </p:cNvPr>
            <p:cNvSpPr/>
            <p:nvPr/>
          </p:nvSpPr>
          <p:spPr>
            <a:xfrm>
              <a:off x="6002840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0110F05C-4925-5BA5-1C5E-42B641C486C7}"/>
                </a:ext>
              </a:extLst>
            </p:cNvPr>
            <p:cNvSpPr/>
            <p:nvPr/>
          </p:nvSpPr>
          <p:spPr>
            <a:xfrm>
              <a:off x="6292451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A6E8DED-2F8C-95BD-C384-6A4EAC09B08C}"/>
                </a:ext>
              </a:extLst>
            </p:cNvPr>
            <p:cNvSpPr/>
            <p:nvPr/>
          </p:nvSpPr>
          <p:spPr>
            <a:xfrm>
              <a:off x="6582063" y="1066294"/>
              <a:ext cx="252143" cy="972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43D916C-0045-EB99-C759-6E0A9165CD21}"/>
                </a:ext>
              </a:extLst>
            </p:cNvPr>
            <p:cNvSpPr/>
            <p:nvPr/>
          </p:nvSpPr>
          <p:spPr>
            <a:xfrm rot="8082576">
              <a:off x="6882503" y="929178"/>
              <a:ext cx="372555" cy="363135"/>
            </a:xfrm>
            <a:custGeom>
              <a:avLst/>
              <a:gdLst>
                <a:gd name="connsiteX0" fmla="*/ 3050 w 372555"/>
                <a:gd name="connsiteY0" fmla="*/ 357778 h 363135"/>
                <a:gd name="connsiteX1" fmla="*/ 858 w 372555"/>
                <a:gd name="connsiteY1" fmla="*/ 112442 h 363135"/>
                <a:gd name="connsiteX2" fmla="*/ 725 w 372555"/>
                <a:gd name="connsiteY2" fmla="*/ 112442 h 363135"/>
                <a:gd name="connsiteX3" fmla="*/ 725 w 372555"/>
                <a:gd name="connsiteY3" fmla="*/ 97591 h 363135"/>
                <a:gd name="connsiteX4" fmla="*/ 0 w 372555"/>
                <a:gd name="connsiteY4" fmla="*/ 16487 h 363135"/>
                <a:gd name="connsiteX5" fmla="*/ 725 w 372555"/>
                <a:gd name="connsiteY5" fmla="*/ 16480 h 363135"/>
                <a:gd name="connsiteX6" fmla="*/ 725 w 372555"/>
                <a:gd name="connsiteY6" fmla="*/ 0 h 363135"/>
                <a:gd name="connsiteX7" fmla="*/ 359830 w 372555"/>
                <a:gd name="connsiteY7" fmla="*/ 0 h 363135"/>
                <a:gd name="connsiteX8" fmla="*/ 359830 w 372555"/>
                <a:gd name="connsiteY8" fmla="*/ 112442 h 363135"/>
                <a:gd name="connsiteX9" fmla="*/ 192091 w 372555"/>
                <a:gd name="connsiteY9" fmla="*/ 112442 h 363135"/>
                <a:gd name="connsiteX10" fmla="*/ 372555 w 372555"/>
                <a:gd name="connsiteY10" fmla="*/ 294745 h 363135"/>
                <a:gd name="connsiteX11" fmla="*/ 303468 w 372555"/>
                <a:gd name="connsiteY11" fmla="*/ 363135 h 363135"/>
                <a:gd name="connsiteX12" fmla="*/ 113832 w 372555"/>
                <a:gd name="connsiteY12" fmla="*/ 171567 h 363135"/>
                <a:gd name="connsiteX13" fmla="*/ 115487 w 372555"/>
                <a:gd name="connsiteY13" fmla="*/ 356773 h 36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555" h="363135">
                  <a:moveTo>
                    <a:pt x="3050" y="357778"/>
                  </a:moveTo>
                  <a:lnTo>
                    <a:pt x="858" y="112442"/>
                  </a:lnTo>
                  <a:lnTo>
                    <a:pt x="725" y="112442"/>
                  </a:lnTo>
                  <a:lnTo>
                    <a:pt x="725" y="97591"/>
                  </a:lnTo>
                  <a:lnTo>
                    <a:pt x="0" y="16487"/>
                  </a:lnTo>
                  <a:lnTo>
                    <a:pt x="725" y="16480"/>
                  </a:lnTo>
                  <a:lnTo>
                    <a:pt x="725" y="0"/>
                  </a:lnTo>
                  <a:lnTo>
                    <a:pt x="359830" y="0"/>
                  </a:lnTo>
                  <a:lnTo>
                    <a:pt x="359830" y="112442"/>
                  </a:lnTo>
                  <a:lnTo>
                    <a:pt x="192091" y="112442"/>
                  </a:lnTo>
                  <a:lnTo>
                    <a:pt x="372555" y="294745"/>
                  </a:lnTo>
                  <a:lnTo>
                    <a:pt x="303468" y="363135"/>
                  </a:lnTo>
                  <a:lnTo>
                    <a:pt x="113832" y="171567"/>
                  </a:lnTo>
                  <a:lnTo>
                    <a:pt x="115487" y="3567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54222577-5D66-34A5-24D2-890B3AF2D684}"/>
              </a:ext>
            </a:extLst>
          </p:cNvPr>
          <p:cNvGrpSpPr/>
          <p:nvPr/>
        </p:nvGrpSpPr>
        <p:grpSpPr>
          <a:xfrm flipH="1">
            <a:off x="4969749" y="1754521"/>
            <a:ext cx="1480089" cy="166297"/>
            <a:chOff x="7754740" y="1283503"/>
            <a:chExt cx="1480088" cy="166296"/>
          </a:xfrm>
          <a:solidFill>
            <a:srgbClr val="C1C1C1"/>
          </a:solidFill>
        </p:grpSpPr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534AE733-43E7-51C9-AD1C-617DF7B6645C}"/>
                </a:ext>
              </a:extLst>
            </p:cNvPr>
            <p:cNvCxnSpPr>
              <a:cxnSpLocks/>
            </p:cNvCxnSpPr>
            <p:nvPr/>
          </p:nvCxnSpPr>
          <p:spPr>
            <a:xfrm>
              <a:off x="7898099" y="1364544"/>
              <a:ext cx="1336729" cy="0"/>
            </a:xfrm>
            <a:prstGeom prst="line">
              <a:avLst/>
            </a:prstGeom>
            <a:grpFill/>
            <a:ln w="15875">
              <a:solidFill>
                <a:srgbClr val="C1C1C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Isosceles Triangle 180">
              <a:extLst>
                <a:ext uri="{FF2B5EF4-FFF2-40B4-BE49-F238E27FC236}">
                  <a16:creationId xmlns:a16="http://schemas.microsoft.com/office/drawing/2014/main" id="{D43ADB81-8EDF-3F45-5F54-6DCF0D5B661B}"/>
                </a:ext>
              </a:extLst>
            </p:cNvPr>
            <p:cNvSpPr/>
            <p:nvPr/>
          </p:nvSpPr>
          <p:spPr>
            <a:xfrm rot="16200000">
              <a:off x="7743272" y="1294971"/>
              <a:ext cx="166296" cy="1433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182" name="Freeform: Shape 181">
            <a:extLst>
              <a:ext uri="{FF2B5EF4-FFF2-40B4-BE49-F238E27FC236}">
                <a16:creationId xmlns:a16="http://schemas.microsoft.com/office/drawing/2014/main" id="{6A660E21-B278-028D-A653-A6B6CBBAFB34}"/>
              </a:ext>
            </a:extLst>
          </p:cNvPr>
          <p:cNvSpPr/>
          <p:nvPr/>
        </p:nvSpPr>
        <p:spPr>
          <a:xfrm rot="19223215" flipH="1" flipV="1">
            <a:off x="5119639" y="1774321"/>
            <a:ext cx="1162462" cy="960901"/>
          </a:xfrm>
          <a:custGeom>
            <a:avLst/>
            <a:gdLst>
              <a:gd name="connsiteX0" fmla="*/ 1094039 w 1162462"/>
              <a:gd name="connsiteY0" fmla="*/ 913921 h 960901"/>
              <a:gd name="connsiteX1" fmla="*/ 1150802 w 1162462"/>
              <a:gd name="connsiteY1" fmla="*/ 960901 h 960901"/>
              <a:gd name="connsiteX2" fmla="*/ 1162462 w 1162462"/>
              <a:gd name="connsiteY2" fmla="*/ 946812 h 960901"/>
              <a:gd name="connsiteX3" fmla="*/ 1105699 w 1162462"/>
              <a:gd name="connsiteY3" fmla="*/ 899832 h 960901"/>
              <a:gd name="connsiteX4" fmla="*/ 1022129 w 1162462"/>
              <a:gd name="connsiteY4" fmla="*/ 854404 h 960901"/>
              <a:gd name="connsiteX5" fmla="*/ 1078892 w 1162462"/>
              <a:gd name="connsiteY5" fmla="*/ 901384 h 960901"/>
              <a:gd name="connsiteX6" fmla="*/ 1090552 w 1162462"/>
              <a:gd name="connsiteY6" fmla="*/ 887296 h 960901"/>
              <a:gd name="connsiteX7" fmla="*/ 1033789 w 1162462"/>
              <a:gd name="connsiteY7" fmla="*/ 840315 h 960901"/>
              <a:gd name="connsiteX8" fmla="*/ 950219 w 1162462"/>
              <a:gd name="connsiteY8" fmla="*/ 794887 h 960901"/>
              <a:gd name="connsiteX9" fmla="*/ 1006982 w 1162462"/>
              <a:gd name="connsiteY9" fmla="*/ 841867 h 960901"/>
              <a:gd name="connsiteX10" fmla="*/ 1018642 w 1162462"/>
              <a:gd name="connsiteY10" fmla="*/ 827779 h 960901"/>
              <a:gd name="connsiteX11" fmla="*/ 961879 w 1162462"/>
              <a:gd name="connsiteY11" fmla="*/ 780799 h 960901"/>
              <a:gd name="connsiteX12" fmla="*/ 878309 w 1162462"/>
              <a:gd name="connsiteY12" fmla="*/ 735370 h 960901"/>
              <a:gd name="connsiteX13" fmla="*/ 935072 w 1162462"/>
              <a:gd name="connsiteY13" fmla="*/ 782351 h 960901"/>
              <a:gd name="connsiteX14" fmla="*/ 946732 w 1162462"/>
              <a:gd name="connsiteY14" fmla="*/ 768262 h 960901"/>
              <a:gd name="connsiteX15" fmla="*/ 889969 w 1162462"/>
              <a:gd name="connsiteY15" fmla="*/ 721282 h 960901"/>
              <a:gd name="connsiteX16" fmla="*/ 806399 w 1162462"/>
              <a:gd name="connsiteY16" fmla="*/ 675854 h 960901"/>
              <a:gd name="connsiteX17" fmla="*/ 863162 w 1162462"/>
              <a:gd name="connsiteY17" fmla="*/ 722834 h 960901"/>
              <a:gd name="connsiteX18" fmla="*/ 874822 w 1162462"/>
              <a:gd name="connsiteY18" fmla="*/ 708745 h 960901"/>
              <a:gd name="connsiteX19" fmla="*/ 818059 w 1162462"/>
              <a:gd name="connsiteY19" fmla="*/ 661765 h 960901"/>
              <a:gd name="connsiteX20" fmla="*/ 734489 w 1162462"/>
              <a:gd name="connsiteY20" fmla="*/ 616337 h 960901"/>
              <a:gd name="connsiteX21" fmla="*/ 791252 w 1162462"/>
              <a:gd name="connsiteY21" fmla="*/ 663317 h 960901"/>
              <a:gd name="connsiteX22" fmla="*/ 802912 w 1162462"/>
              <a:gd name="connsiteY22" fmla="*/ 649229 h 960901"/>
              <a:gd name="connsiteX23" fmla="*/ 746149 w 1162462"/>
              <a:gd name="connsiteY23" fmla="*/ 602248 h 960901"/>
              <a:gd name="connsiteX24" fmla="*/ 662579 w 1162462"/>
              <a:gd name="connsiteY24" fmla="*/ 556820 h 960901"/>
              <a:gd name="connsiteX25" fmla="*/ 719342 w 1162462"/>
              <a:gd name="connsiteY25" fmla="*/ 603800 h 960901"/>
              <a:gd name="connsiteX26" fmla="*/ 731002 w 1162462"/>
              <a:gd name="connsiteY26" fmla="*/ 589712 h 960901"/>
              <a:gd name="connsiteX27" fmla="*/ 674239 w 1162462"/>
              <a:gd name="connsiteY27" fmla="*/ 542732 h 960901"/>
              <a:gd name="connsiteX28" fmla="*/ 590669 w 1162462"/>
              <a:gd name="connsiteY28" fmla="*/ 497303 h 960901"/>
              <a:gd name="connsiteX29" fmla="*/ 647432 w 1162462"/>
              <a:gd name="connsiteY29" fmla="*/ 544284 h 960901"/>
              <a:gd name="connsiteX30" fmla="*/ 659092 w 1162462"/>
              <a:gd name="connsiteY30" fmla="*/ 530195 h 960901"/>
              <a:gd name="connsiteX31" fmla="*/ 602329 w 1162462"/>
              <a:gd name="connsiteY31" fmla="*/ 483215 h 960901"/>
              <a:gd name="connsiteX32" fmla="*/ 518759 w 1162462"/>
              <a:gd name="connsiteY32" fmla="*/ 437787 h 960901"/>
              <a:gd name="connsiteX33" fmla="*/ 575522 w 1162462"/>
              <a:gd name="connsiteY33" fmla="*/ 484767 h 960901"/>
              <a:gd name="connsiteX34" fmla="*/ 587182 w 1162462"/>
              <a:gd name="connsiteY34" fmla="*/ 470678 h 960901"/>
              <a:gd name="connsiteX35" fmla="*/ 530419 w 1162462"/>
              <a:gd name="connsiteY35" fmla="*/ 423698 h 960901"/>
              <a:gd name="connsiteX36" fmla="*/ 446849 w 1162462"/>
              <a:gd name="connsiteY36" fmla="*/ 378270 h 960901"/>
              <a:gd name="connsiteX37" fmla="*/ 503612 w 1162462"/>
              <a:gd name="connsiteY37" fmla="*/ 425250 h 960901"/>
              <a:gd name="connsiteX38" fmla="*/ 515272 w 1162462"/>
              <a:gd name="connsiteY38" fmla="*/ 411162 h 960901"/>
              <a:gd name="connsiteX39" fmla="*/ 458509 w 1162462"/>
              <a:gd name="connsiteY39" fmla="*/ 364181 h 960901"/>
              <a:gd name="connsiteX40" fmla="*/ 374939 w 1162462"/>
              <a:gd name="connsiteY40" fmla="*/ 318753 h 960901"/>
              <a:gd name="connsiteX41" fmla="*/ 431702 w 1162462"/>
              <a:gd name="connsiteY41" fmla="*/ 365733 h 960901"/>
              <a:gd name="connsiteX42" fmla="*/ 443362 w 1162462"/>
              <a:gd name="connsiteY42" fmla="*/ 351645 h 960901"/>
              <a:gd name="connsiteX43" fmla="*/ 386599 w 1162462"/>
              <a:gd name="connsiteY43" fmla="*/ 304665 h 960901"/>
              <a:gd name="connsiteX44" fmla="*/ 303029 w 1162462"/>
              <a:gd name="connsiteY44" fmla="*/ 259236 h 960901"/>
              <a:gd name="connsiteX45" fmla="*/ 359792 w 1162462"/>
              <a:gd name="connsiteY45" fmla="*/ 306217 h 960901"/>
              <a:gd name="connsiteX46" fmla="*/ 371452 w 1162462"/>
              <a:gd name="connsiteY46" fmla="*/ 292128 h 960901"/>
              <a:gd name="connsiteX47" fmla="*/ 314689 w 1162462"/>
              <a:gd name="connsiteY47" fmla="*/ 245148 h 960901"/>
              <a:gd name="connsiteX48" fmla="*/ 231119 w 1162462"/>
              <a:gd name="connsiteY48" fmla="*/ 199720 h 960901"/>
              <a:gd name="connsiteX49" fmla="*/ 287882 w 1162462"/>
              <a:gd name="connsiteY49" fmla="*/ 246700 h 960901"/>
              <a:gd name="connsiteX50" fmla="*/ 299542 w 1162462"/>
              <a:gd name="connsiteY50" fmla="*/ 232611 h 960901"/>
              <a:gd name="connsiteX51" fmla="*/ 242779 w 1162462"/>
              <a:gd name="connsiteY51" fmla="*/ 185631 h 960901"/>
              <a:gd name="connsiteX52" fmla="*/ 159209 w 1162462"/>
              <a:gd name="connsiteY52" fmla="*/ 140203 h 960901"/>
              <a:gd name="connsiteX53" fmla="*/ 215972 w 1162462"/>
              <a:gd name="connsiteY53" fmla="*/ 187183 h 960901"/>
              <a:gd name="connsiteX54" fmla="*/ 227632 w 1162462"/>
              <a:gd name="connsiteY54" fmla="*/ 173095 h 960901"/>
              <a:gd name="connsiteX55" fmla="*/ 170869 w 1162462"/>
              <a:gd name="connsiteY55" fmla="*/ 126114 h 960901"/>
              <a:gd name="connsiteX56" fmla="*/ 87299 w 1162462"/>
              <a:gd name="connsiteY56" fmla="*/ 80686 h 960901"/>
              <a:gd name="connsiteX57" fmla="*/ 144062 w 1162462"/>
              <a:gd name="connsiteY57" fmla="*/ 127666 h 960901"/>
              <a:gd name="connsiteX58" fmla="*/ 155723 w 1162462"/>
              <a:gd name="connsiteY58" fmla="*/ 113578 h 960901"/>
              <a:gd name="connsiteX59" fmla="*/ 98960 w 1162462"/>
              <a:gd name="connsiteY59" fmla="*/ 66598 h 960901"/>
              <a:gd name="connsiteX60" fmla="*/ 20868 w 1162462"/>
              <a:gd name="connsiteY60" fmla="*/ 93200 h 960901"/>
              <a:gd name="connsiteX61" fmla="*/ 38674 w 1162462"/>
              <a:gd name="connsiteY61" fmla="*/ 89027 h 960901"/>
              <a:gd name="connsiteX62" fmla="*/ 24544 w 1162462"/>
              <a:gd name="connsiteY62" fmla="*/ 28746 h 960901"/>
              <a:gd name="connsiteX63" fmla="*/ 72152 w 1162462"/>
              <a:gd name="connsiteY63" fmla="*/ 68150 h 960901"/>
              <a:gd name="connsiteX64" fmla="*/ 83813 w 1162462"/>
              <a:gd name="connsiteY64" fmla="*/ 54061 h 960901"/>
              <a:gd name="connsiteX65" fmla="*/ 41410 w 1162462"/>
              <a:gd name="connsiteY65" fmla="*/ 18966 h 960901"/>
              <a:gd name="connsiteX66" fmla="*/ 95150 w 1162462"/>
              <a:gd name="connsiteY66" fmla="*/ 18966 h 960901"/>
              <a:gd name="connsiteX67" fmla="*/ 95150 w 1162462"/>
              <a:gd name="connsiteY67" fmla="*/ 678 h 960901"/>
              <a:gd name="connsiteX68" fmla="*/ 17965 w 1162462"/>
              <a:gd name="connsiteY68" fmla="*/ 678 h 960901"/>
              <a:gd name="connsiteX69" fmla="*/ 17806 w 1162462"/>
              <a:gd name="connsiteY69" fmla="*/ 0 h 960901"/>
              <a:gd name="connsiteX70" fmla="*/ 14913 w 1162462"/>
              <a:gd name="connsiteY70" fmla="*/ 678 h 960901"/>
              <a:gd name="connsiteX71" fmla="*/ 3710 w 1162462"/>
              <a:gd name="connsiteY71" fmla="*/ 678 h 960901"/>
              <a:gd name="connsiteX72" fmla="*/ 3710 w 1162462"/>
              <a:gd name="connsiteY72" fmla="*/ 3304 h 960901"/>
              <a:gd name="connsiteX73" fmla="*/ 0 w 1162462"/>
              <a:gd name="connsiteY73" fmla="*/ 4174 h 96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162462" h="960901">
                <a:moveTo>
                  <a:pt x="1094039" y="913921"/>
                </a:moveTo>
                <a:lnTo>
                  <a:pt x="1150802" y="960901"/>
                </a:lnTo>
                <a:lnTo>
                  <a:pt x="1162462" y="946812"/>
                </a:lnTo>
                <a:lnTo>
                  <a:pt x="1105699" y="899832"/>
                </a:lnTo>
                <a:close/>
                <a:moveTo>
                  <a:pt x="1022129" y="854404"/>
                </a:moveTo>
                <a:lnTo>
                  <a:pt x="1078892" y="901384"/>
                </a:lnTo>
                <a:lnTo>
                  <a:pt x="1090552" y="887296"/>
                </a:lnTo>
                <a:lnTo>
                  <a:pt x="1033789" y="840315"/>
                </a:lnTo>
                <a:close/>
                <a:moveTo>
                  <a:pt x="950219" y="794887"/>
                </a:moveTo>
                <a:lnTo>
                  <a:pt x="1006982" y="841867"/>
                </a:lnTo>
                <a:lnTo>
                  <a:pt x="1018642" y="827779"/>
                </a:lnTo>
                <a:lnTo>
                  <a:pt x="961879" y="780799"/>
                </a:lnTo>
                <a:close/>
                <a:moveTo>
                  <a:pt x="878309" y="735370"/>
                </a:moveTo>
                <a:lnTo>
                  <a:pt x="935072" y="782351"/>
                </a:lnTo>
                <a:lnTo>
                  <a:pt x="946732" y="768262"/>
                </a:lnTo>
                <a:lnTo>
                  <a:pt x="889969" y="721282"/>
                </a:lnTo>
                <a:close/>
                <a:moveTo>
                  <a:pt x="806399" y="675854"/>
                </a:moveTo>
                <a:lnTo>
                  <a:pt x="863162" y="722834"/>
                </a:lnTo>
                <a:lnTo>
                  <a:pt x="874822" y="708745"/>
                </a:lnTo>
                <a:lnTo>
                  <a:pt x="818059" y="661765"/>
                </a:lnTo>
                <a:close/>
                <a:moveTo>
                  <a:pt x="734489" y="616337"/>
                </a:moveTo>
                <a:lnTo>
                  <a:pt x="791252" y="663317"/>
                </a:lnTo>
                <a:lnTo>
                  <a:pt x="802912" y="649229"/>
                </a:lnTo>
                <a:lnTo>
                  <a:pt x="746149" y="602248"/>
                </a:lnTo>
                <a:close/>
                <a:moveTo>
                  <a:pt x="662579" y="556820"/>
                </a:moveTo>
                <a:lnTo>
                  <a:pt x="719342" y="603800"/>
                </a:lnTo>
                <a:lnTo>
                  <a:pt x="731002" y="589712"/>
                </a:lnTo>
                <a:lnTo>
                  <a:pt x="674239" y="542732"/>
                </a:lnTo>
                <a:close/>
                <a:moveTo>
                  <a:pt x="590669" y="497303"/>
                </a:moveTo>
                <a:lnTo>
                  <a:pt x="647432" y="544284"/>
                </a:lnTo>
                <a:lnTo>
                  <a:pt x="659092" y="530195"/>
                </a:lnTo>
                <a:lnTo>
                  <a:pt x="602329" y="483215"/>
                </a:lnTo>
                <a:close/>
                <a:moveTo>
                  <a:pt x="518759" y="437787"/>
                </a:moveTo>
                <a:lnTo>
                  <a:pt x="575522" y="484767"/>
                </a:lnTo>
                <a:lnTo>
                  <a:pt x="587182" y="470678"/>
                </a:lnTo>
                <a:lnTo>
                  <a:pt x="530419" y="423698"/>
                </a:lnTo>
                <a:close/>
                <a:moveTo>
                  <a:pt x="446849" y="378270"/>
                </a:moveTo>
                <a:lnTo>
                  <a:pt x="503612" y="425250"/>
                </a:lnTo>
                <a:lnTo>
                  <a:pt x="515272" y="411162"/>
                </a:lnTo>
                <a:lnTo>
                  <a:pt x="458509" y="364181"/>
                </a:lnTo>
                <a:close/>
                <a:moveTo>
                  <a:pt x="374939" y="318753"/>
                </a:moveTo>
                <a:lnTo>
                  <a:pt x="431702" y="365733"/>
                </a:lnTo>
                <a:lnTo>
                  <a:pt x="443362" y="351645"/>
                </a:lnTo>
                <a:lnTo>
                  <a:pt x="386599" y="304665"/>
                </a:lnTo>
                <a:close/>
                <a:moveTo>
                  <a:pt x="303029" y="259236"/>
                </a:moveTo>
                <a:lnTo>
                  <a:pt x="359792" y="306217"/>
                </a:lnTo>
                <a:lnTo>
                  <a:pt x="371452" y="292128"/>
                </a:lnTo>
                <a:lnTo>
                  <a:pt x="314689" y="245148"/>
                </a:lnTo>
                <a:close/>
                <a:moveTo>
                  <a:pt x="231119" y="199720"/>
                </a:moveTo>
                <a:lnTo>
                  <a:pt x="287882" y="246700"/>
                </a:lnTo>
                <a:lnTo>
                  <a:pt x="299542" y="232611"/>
                </a:lnTo>
                <a:lnTo>
                  <a:pt x="242779" y="185631"/>
                </a:lnTo>
                <a:close/>
                <a:moveTo>
                  <a:pt x="159209" y="140203"/>
                </a:moveTo>
                <a:lnTo>
                  <a:pt x="215972" y="187183"/>
                </a:lnTo>
                <a:lnTo>
                  <a:pt x="227632" y="173095"/>
                </a:lnTo>
                <a:lnTo>
                  <a:pt x="170869" y="126114"/>
                </a:lnTo>
                <a:close/>
                <a:moveTo>
                  <a:pt x="87299" y="80686"/>
                </a:moveTo>
                <a:lnTo>
                  <a:pt x="144062" y="127666"/>
                </a:lnTo>
                <a:lnTo>
                  <a:pt x="155723" y="113578"/>
                </a:lnTo>
                <a:lnTo>
                  <a:pt x="98960" y="66598"/>
                </a:lnTo>
                <a:close/>
                <a:moveTo>
                  <a:pt x="20868" y="93200"/>
                </a:moveTo>
                <a:lnTo>
                  <a:pt x="38674" y="89027"/>
                </a:lnTo>
                <a:lnTo>
                  <a:pt x="24544" y="28746"/>
                </a:lnTo>
                <a:lnTo>
                  <a:pt x="72152" y="68150"/>
                </a:lnTo>
                <a:lnTo>
                  <a:pt x="83813" y="54061"/>
                </a:lnTo>
                <a:lnTo>
                  <a:pt x="41410" y="18966"/>
                </a:lnTo>
                <a:lnTo>
                  <a:pt x="95150" y="18966"/>
                </a:lnTo>
                <a:lnTo>
                  <a:pt x="95150" y="678"/>
                </a:lnTo>
                <a:lnTo>
                  <a:pt x="17965" y="678"/>
                </a:lnTo>
                <a:lnTo>
                  <a:pt x="17806" y="0"/>
                </a:lnTo>
                <a:lnTo>
                  <a:pt x="14913" y="678"/>
                </a:lnTo>
                <a:lnTo>
                  <a:pt x="3710" y="678"/>
                </a:lnTo>
                <a:lnTo>
                  <a:pt x="3710" y="3304"/>
                </a:lnTo>
                <a:lnTo>
                  <a:pt x="0" y="417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id="{EAE910D3-D93F-D19B-AAB9-CEA82AF34DCA}"/>
              </a:ext>
            </a:extLst>
          </p:cNvPr>
          <p:cNvSpPr/>
          <p:nvPr/>
        </p:nvSpPr>
        <p:spPr>
          <a:xfrm rot="19127732">
            <a:off x="5129120" y="2048396"/>
            <a:ext cx="1087844" cy="957071"/>
          </a:xfrm>
          <a:custGeom>
            <a:avLst/>
            <a:gdLst>
              <a:gd name="connsiteX0" fmla="*/ 1025190 w 1087844"/>
              <a:gd name="connsiteY0" fmla="*/ 888453 h 957071"/>
              <a:gd name="connsiteX1" fmla="*/ 1087844 w 1087844"/>
              <a:gd name="connsiteY1" fmla="*/ 943311 h 957071"/>
              <a:gd name="connsiteX2" fmla="*/ 1075797 w 1087844"/>
              <a:gd name="connsiteY2" fmla="*/ 957071 h 957071"/>
              <a:gd name="connsiteX3" fmla="*/ 1013142 w 1087844"/>
              <a:gd name="connsiteY3" fmla="*/ 902212 h 957071"/>
              <a:gd name="connsiteX4" fmla="*/ 911273 w 1087844"/>
              <a:gd name="connsiteY4" fmla="*/ 788710 h 957071"/>
              <a:gd name="connsiteX5" fmla="*/ 973927 w 1087844"/>
              <a:gd name="connsiteY5" fmla="*/ 843569 h 957071"/>
              <a:gd name="connsiteX6" fmla="*/ 961880 w 1087844"/>
              <a:gd name="connsiteY6" fmla="*/ 857328 h 957071"/>
              <a:gd name="connsiteX7" fmla="*/ 899226 w 1087844"/>
              <a:gd name="connsiteY7" fmla="*/ 802470 h 957071"/>
              <a:gd name="connsiteX8" fmla="*/ 800222 w 1087844"/>
              <a:gd name="connsiteY8" fmla="*/ 691478 h 957071"/>
              <a:gd name="connsiteX9" fmla="*/ 862877 w 1087844"/>
              <a:gd name="connsiteY9" fmla="*/ 746336 h 957071"/>
              <a:gd name="connsiteX10" fmla="*/ 850830 w 1087844"/>
              <a:gd name="connsiteY10" fmla="*/ 760096 h 957071"/>
              <a:gd name="connsiteX11" fmla="*/ 788175 w 1087844"/>
              <a:gd name="connsiteY11" fmla="*/ 705237 h 957071"/>
              <a:gd name="connsiteX12" fmla="*/ 689172 w 1087844"/>
              <a:gd name="connsiteY12" fmla="*/ 594245 h 957071"/>
              <a:gd name="connsiteX13" fmla="*/ 751827 w 1087844"/>
              <a:gd name="connsiteY13" fmla="*/ 649104 h 957071"/>
              <a:gd name="connsiteX14" fmla="*/ 739779 w 1087844"/>
              <a:gd name="connsiteY14" fmla="*/ 662863 h 957071"/>
              <a:gd name="connsiteX15" fmla="*/ 677125 w 1087844"/>
              <a:gd name="connsiteY15" fmla="*/ 608005 h 957071"/>
              <a:gd name="connsiteX16" fmla="*/ 576688 w 1087844"/>
              <a:gd name="connsiteY16" fmla="*/ 495758 h 957071"/>
              <a:gd name="connsiteX17" fmla="*/ 639343 w 1087844"/>
              <a:gd name="connsiteY17" fmla="*/ 550616 h 957071"/>
              <a:gd name="connsiteX18" fmla="*/ 627296 w 1087844"/>
              <a:gd name="connsiteY18" fmla="*/ 564376 h 957071"/>
              <a:gd name="connsiteX19" fmla="*/ 564641 w 1087844"/>
              <a:gd name="connsiteY19" fmla="*/ 509517 h 957071"/>
              <a:gd name="connsiteX20" fmla="*/ 465638 w 1087844"/>
              <a:gd name="connsiteY20" fmla="*/ 398525 h 957071"/>
              <a:gd name="connsiteX21" fmla="*/ 528293 w 1087844"/>
              <a:gd name="connsiteY21" fmla="*/ 453384 h 957071"/>
              <a:gd name="connsiteX22" fmla="*/ 516245 w 1087844"/>
              <a:gd name="connsiteY22" fmla="*/ 467143 h 957071"/>
              <a:gd name="connsiteX23" fmla="*/ 453591 w 1087844"/>
              <a:gd name="connsiteY23" fmla="*/ 412285 h 957071"/>
              <a:gd name="connsiteX24" fmla="*/ 353154 w 1087844"/>
              <a:gd name="connsiteY24" fmla="*/ 300038 h 957071"/>
              <a:gd name="connsiteX25" fmla="*/ 415809 w 1087844"/>
              <a:gd name="connsiteY25" fmla="*/ 354896 h 957071"/>
              <a:gd name="connsiteX26" fmla="*/ 403762 w 1087844"/>
              <a:gd name="connsiteY26" fmla="*/ 368656 h 957071"/>
              <a:gd name="connsiteX27" fmla="*/ 341107 w 1087844"/>
              <a:gd name="connsiteY27" fmla="*/ 313797 h 957071"/>
              <a:gd name="connsiteX28" fmla="*/ 242104 w 1087844"/>
              <a:gd name="connsiteY28" fmla="*/ 202805 h 957071"/>
              <a:gd name="connsiteX29" fmla="*/ 304759 w 1087844"/>
              <a:gd name="connsiteY29" fmla="*/ 257664 h 957071"/>
              <a:gd name="connsiteX30" fmla="*/ 292711 w 1087844"/>
              <a:gd name="connsiteY30" fmla="*/ 271423 h 957071"/>
              <a:gd name="connsiteX31" fmla="*/ 230057 w 1087844"/>
              <a:gd name="connsiteY31" fmla="*/ 216565 h 957071"/>
              <a:gd name="connsiteX32" fmla="*/ 129620 w 1087844"/>
              <a:gd name="connsiteY32" fmla="*/ 104318 h 957071"/>
              <a:gd name="connsiteX33" fmla="*/ 192275 w 1087844"/>
              <a:gd name="connsiteY33" fmla="*/ 159176 h 957071"/>
              <a:gd name="connsiteX34" fmla="*/ 180228 w 1087844"/>
              <a:gd name="connsiteY34" fmla="*/ 172936 h 957071"/>
              <a:gd name="connsiteX35" fmla="*/ 117573 w 1087844"/>
              <a:gd name="connsiteY35" fmla="*/ 118077 h 957071"/>
              <a:gd name="connsiteX36" fmla="*/ 113788 w 1087844"/>
              <a:gd name="connsiteY36" fmla="*/ 401 h 957071"/>
              <a:gd name="connsiteX37" fmla="*/ 113788 w 1087844"/>
              <a:gd name="connsiteY37" fmla="*/ 18689 h 957071"/>
              <a:gd name="connsiteX38" fmla="*/ 31822 w 1087844"/>
              <a:gd name="connsiteY38" fmla="*/ 18689 h 957071"/>
              <a:gd name="connsiteX39" fmla="*/ 88798 w 1087844"/>
              <a:gd name="connsiteY39" fmla="*/ 68576 h 957071"/>
              <a:gd name="connsiteX40" fmla="*/ 76751 w 1087844"/>
              <a:gd name="connsiteY40" fmla="*/ 82335 h 957071"/>
              <a:gd name="connsiteX41" fmla="*/ 21113 w 1087844"/>
              <a:gd name="connsiteY41" fmla="*/ 33620 h 957071"/>
              <a:gd name="connsiteX42" fmla="*/ 27626 w 1087844"/>
              <a:gd name="connsiteY42" fmla="*/ 109324 h 957071"/>
              <a:gd name="connsiteX43" fmla="*/ 9405 w 1087844"/>
              <a:gd name="connsiteY43" fmla="*/ 110892 h 957071"/>
              <a:gd name="connsiteX44" fmla="*/ 0 w 1087844"/>
              <a:gd name="connsiteY44" fmla="*/ 1567 h 957071"/>
              <a:gd name="connsiteX45" fmla="*/ 4060 w 1087844"/>
              <a:gd name="connsiteY45" fmla="*/ 1218 h 957071"/>
              <a:gd name="connsiteX46" fmla="*/ 4060 w 1087844"/>
              <a:gd name="connsiteY46" fmla="*/ 401 h 957071"/>
              <a:gd name="connsiteX47" fmla="*/ 13559 w 1087844"/>
              <a:gd name="connsiteY47" fmla="*/ 401 h 957071"/>
              <a:gd name="connsiteX48" fmla="*/ 18221 w 1087844"/>
              <a:gd name="connsiteY48" fmla="*/ 0 h 957071"/>
              <a:gd name="connsiteX49" fmla="*/ 18255 w 1087844"/>
              <a:gd name="connsiteY49" fmla="*/ 401 h 95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7844" h="957071">
                <a:moveTo>
                  <a:pt x="1025190" y="888453"/>
                </a:moveTo>
                <a:lnTo>
                  <a:pt x="1087844" y="943311"/>
                </a:lnTo>
                <a:lnTo>
                  <a:pt x="1075797" y="957071"/>
                </a:lnTo>
                <a:lnTo>
                  <a:pt x="1013142" y="902212"/>
                </a:lnTo>
                <a:close/>
                <a:moveTo>
                  <a:pt x="911273" y="788710"/>
                </a:moveTo>
                <a:lnTo>
                  <a:pt x="973927" y="843569"/>
                </a:lnTo>
                <a:lnTo>
                  <a:pt x="961880" y="857328"/>
                </a:lnTo>
                <a:lnTo>
                  <a:pt x="899226" y="802470"/>
                </a:lnTo>
                <a:close/>
                <a:moveTo>
                  <a:pt x="800222" y="691478"/>
                </a:moveTo>
                <a:lnTo>
                  <a:pt x="862877" y="746336"/>
                </a:lnTo>
                <a:lnTo>
                  <a:pt x="850830" y="760096"/>
                </a:lnTo>
                <a:lnTo>
                  <a:pt x="788175" y="705237"/>
                </a:lnTo>
                <a:close/>
                <a:moveTo>
                  <a:pt x="689172" y="594245"/>
                </a:moveTo>
                <a:lnTo>
                  <a:pt x="751827" y="649104"/>
                </a:lnTo>
                <a:lnTo>
                  <a:pt x="739779" y="662863"/>
                </a:lnTo>
                <a:lnTo>
                  <a:pt x="677125" y="608005"/>
                </a:lnTo>
                <a:close/>
                <a:moveTo>
                  <a:pt x="576688" y="495758"/>
                </a:moveTo>
                <a:lnTo>
                  <a:pt x="639343" y="550616"/>
                </a:lnTo>
                <a:lnTo>
                  <a:pt x="627296" y="564376"/>
                </a:lnTo>
                <a:lnTo>
                  <a:pt x="564641" y="509517"/>
                </a:lnTo>
                <a:close/>
                <a:moveTo>
                  <a:pt x="465638" y="398525"/>
                </a:moveTo>
                <a:lnTo>
                  <a:pt x="528293" y="453384"/>
                </a:lnTo>
                <a:lnTo>
                  <a:pt x="516245" y="467143"/>
                </a:lnTo>
                <a:lnTo>
                  <a:pt x="453591" y="412285"/>
                </a:lnTo>
                <a:close/>
                <a:moveTo>
                  <a:pt x="353154" y="300038"/>
                </a:moveTo>
                <a:lnTo>
                  <a:pt x="415809" y="354896"/>
                </a:lnTo>
                <a:lnTo>
                  <a:pt x="403762" y="368656"/>
                </a:lnTo>
                <a:lnTo>
                  <a:pt x="341107" y="313797"/>
                </a:lnTo>
                <a:close/>
                <a:moveTo>
                  <a:pt x="242104" y="202805"/>
                </a:moveTo>
                <a:lnTo>
                  <a:pt x="304759" y="257664"/>
                </a:lnTo>
                <a:lnTo>
                  <a:pt x="292711" y="271423"/>
                </a:lnTo>
                <a:lnTo>
                  <a:pt x="230057" y="216565"/>
                </a:lnTo>
                <a:close/>
                <a:moveTo>
                  <a:pt x="129620" y="104318"/>
                </a:moveTo>
                <a:lnTo>
                  <a:pt x="192275" y="159176"/>
                </a:lnTo>
                <a:lnTo>
                  <a:pt x="180228" y="172936"/>
                </a:lnTo>
                <a:lnTo>
                  <a:pt x="117573" y="118077"/>
                </a:lnTo>
                <a:close/>
                <a:moveTo>
                  <a:pt x="113788" y="401"/>
                </a:moveTo>
                <a:lnTo>
                  <a:pt x="113788" y="18689"/>
                </a:lnTo>
                <a:lnTo>
                  <a:pt x="31822" y="18689"/>
                </a:lnTo>
                <a:lnTo>
                  <a:pt x="88798" y="68576"/>
                </a:lnTo>
                <a:lnTo>
                  <a:pt x="76751" y="82335"/>
                </a:lnTo>
                <a:lnTo>
                  <a:pt x="21113" y="33620"/>
                </a:lnTo>
                <a:lnTo>
                  <a:pt x="27626" y="109324"/>
                </a:lnTo>
                <a:lnTo>
                  <a:pt x="9405" y="110892"/>
                </a:lnTo>
                <a:lnTo>
                  <a:pt x="0" y="1567"/>
                </a:lnTo>
                <a:lnTo>
                  <a:pt x="4060" y="1218"/>
                </a:lnTo>
                <a:lnTo>
                  <a:pt x="4060" y="401"/>
                </a:lnTo>
                <a:lnTo>
                  <a:pt x="13559" y="401"/>
                </a:lnTo>
                <a:lnTo>
                  <a:pt x="18221" y="0"/>
                </a:lnTo>
                <a:lnTo>
                  <a:pt x="18255" y="40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922648FC-01A3-EEB5-8C17-BCA6EDC285BD}"/>
              </a:ext>
            </a:extLst>
          </p:cNvPr>
          <p:cNvSpPr/>
          <p:nvPr/>
        </p:nvSpPr>
        <p:spPr>
          <a:xfrm rot="2472268" flipH="1">
            <a:off x="5186584" y="2196428"/>
            <a:ext cx="1087844" cy="957071"/>
          </a:xfrm>
          <a:custGeom>
            <a:avLst/>
            <a:gdLst>
              <a:gd name="connsiteX0" fmla="*/ 1025190 w 1087844"/>
              <a:gd name="connsiteY0" fmla="*/ 888453 h 957071"/>
              <a:gd name="connsiteX1" fmla="*/ 1087844 w 1087844"/>
              <a:gd name="connsiteY1" fmla="*/ 943311 h 957071"/>
              <a:gd name="connsiteX2" fmla="*/ 1075797 w 1087844"/>
              <a:gd name="connsiteY2" fmla="*/ 957071 h 957071"/>
              <a:gd name="connsiteX3" fmla="*/ 1013142 w 1087844"/>
              <a:gd name="connsiteY3" fmla="*/ 902212 h 957071"/>
              <a:gd name="connsiteX4" fmla="*/ 911273 w 1087844"/>
              <a:gd name="connsiteY4" fmla="*/ 788710 h 957071"/>
              <a:gd name="connsiteX5" fmla="*/ 973927 w 1087844"/>
              <a:gd name="connsiteY5" fmla="*/ 843569 h 957071"/>
              <a:gd name="connsiteX6" fmla="*/ 961880 w 1087844"/>
              <a:gd name="connsiteY6" fmla="*/ 857328 h 957071"/>
              <a:gd name="connsiteX7" fmla="*/ 899226 w 1087844"/>
              <a:gd name="connsiteY7" fmla="*/ 802470 h 957071"/>
              <a:gd name="connsiteX8" fmla="*/ 800222 w 1087844"/>
              <a:gd name="connsiteY8" fmla="*/ 691478 h 957071"/>
              <a:gd name="connsiteX9" fmla="*/ 862877 w 1087844"/>
              <a:gd name="connsiteY9" fmla="*/ 746336 h 957071"/>
              <a:gd name="connsiteX10" fmla="*/ 850830 w 1087844"/>
              <a:gd name="connsiteY10" fmla="*/ 760096 h 957071"/>
              <a:gd name="connsiteX11" fmla="*/ 788175 w 1087844"/>
              <a:gd name="connsiteY11" fmla="*/ 705237 h 957071"/>
              <a:gd name="connsiteX12" fmla="*/ 689172 w 1087844"/>
              <a:gd name="connsiteY12" fmla="*/ 594245 h 957071"/>
              <a:gd name="connsiteX13" fmla="*/ 751827 w 1087844"/>
              <a:gd name="connsiteY13" fmla="*/ 649104 h 957071"/>
              <a:gd name="connsiteX14" fmla="*/ 739779 w 1087844"/>
              <a:gd name="connsiteY14" fmla="*/ 662863 h 957071"/>
              <a:gd name="connsiteX15" fmla="*/ 677125 w 1087844"/>
              <a:gd name="connsiteY15" fmla="*/ 608005 h 957071"/>
              <a:gd name="connsiteX16" fmla="*/ 576688 w 1087844"/>
              <a:gd name="connsiteY16" fmla="*/ 495758 h 957071"/>
              <a:gd name="connsiteX17" fmla="*/ 639343 w 1087844"/>
              <a:gd name="connsiteY17" fmla="*/ 550616 h 957071"/>
              <a:gd name="connsiteX18" fmla="*/ 627296 w 1087844"/>
              <a:gd name="connsiteY18" fmla="*/ 564376 h 957071"/>
              <a:gd name="connsiteX19" fmla="*/ 564641 w 1087844"/>
              <a:gd name="connsiteY19" fmla="*/ 509517 h 957071"/>
              <a:gd name="connsiteX20" fmla="*/ 465638 w 1087844"/>
              <a:gd name="connsiteY20" fmla="*/ 398525 h 957071"/>
              <a:gd name="connsiteX21" fmla="*/ 528293 w 1087844"/>
              <a:gd name="connsiteY21" fmla="*/ 453384 h 957071"/>
              <a:gd name="connsiteX22" fmla="*/ 516245 w 1087844"/>
              <a:gd name="connsiteY22" fmla="*/ 467143 h 957071"/>
              <a:gd name="connsiteX23" fmla="*/ 453591 w 1087844"/>
              <a:gd name="connsiteY23" fmla="*/ 412285 h 957071"/>
              <a:gd name="connsiteX24" fmla="*/ 353154 w 1087844"/>
              <a:gd name="connsiteY24" fmla="*/ 300038 h 957071"/>
              <a:gd name="connsiteX25" fmla="*/ 415809 w 1087844"/>
              <a:gd name="connsiteY25" fmla="*/ 354896 h 957071"/>
              <a:gd name="connsiteX26" fmla="*/ 403762 w 1087844"/>
              <a:gd name="connsiteY26" fmla="*/ 368656 h 957071"/>
              <a:gd name="connsiteX27" fmla="*/ 341107 w 1087844"/>
              <a:gd name="connsiteY27" fmla="*/ 313797 h 957071"/>
              <a:gd name="connsiteX28" fmla="*/ 242104 w 1087844"/>
              <a:gd name="connsiteY28" fmla="*/ 202805 h 957071"/>
              <a:gd name="connsiteX29" fmla="*/ 304759 w 1087844"/>
              <a:gd name="connsiteY29" fmla="*/ 257664 h 957071"/>
              <a:gd name="connsiteX30" fmla="*/ 292711 w 1087844"/>
              <a:gd name="connsiteY30" fmla="*/ 271423 h 957071"/>
              <a:gd name="connsiteX31" fmla="*/ 230057 w 1087844"/>
              <a:gd name="connsiteY31" fmla="*/ 216565 h 957071"/>
              <a:gd name="connsiteX32" fmla="*/ 129620 w 1087844"/>
              <a:gd name="connsiteY32" fmla="*/ 104318 h 957071"/>
              <a:gd name="connsiteX33" fmla="*/ 192275 w 1087844"/>
              <a:gd name="connsiteY33" fmla="*/ 159176 h 957071"/>
              <a:gd name="connsiteX34" fmla="*/ 180228 w 1087844"/>
              <a:gd name="connsiteY34" fmla="*/ 172936 h 957071"/>
              <a:gd name="connsiteX35" fmla="*/ 117573 w 1087844"/>
              <a:gd name="connsiteY35" fmla="*/ 118077 h 957071"/>
              <a:gd name="connsiteX36" fmla="*/ 113788 w 1087844"/>
              <a:gd name="connsiteY36" fmla="*/ 401 h 957071"/>
              <a:gd name="connsiteX37" fmla="*/ 113788 w 1087844"/>
              <a:gd name="connsiteY37" fmla="*/ 18689 h 957071"/>
              <a:gd name="connsiteX38" fmla="*/ 31822 w 1087844"/>
              <a:gd name="connsiteY38" fmla="*/ 18689 h 957071"/>
              <a:gd name="connsiteX39" fmla="*/ 88798 w 1087844"/>
              <a:gd name="connsiteY39" fmla="*/ 68576 h 957071"/>
              <a:gd name="connsiteX40" fmla="*/ 76751 w 1087844"/>
              <a:gd name="connsiteY40" fmla="*/ 82335 h 957071"/>
              <a:gd name="connsiteX41" fmla="*/ 21113 w 1087844"/>
              <a:gd name="connsiteY41" fmla="*/ 33620 h 957071"/>
              <a:gd name="connsiteX42" fmla="*/ 27626 w 1087844"/>
              <a:gd name="connsiteY42" fmla="*/ 109324 h 957071"/>
              <a:gd name="connsiteX43" fmla="*/ 9405 w 1087844"/>
              <a:gd name="connsiteY43" fmla="*/ 110892 h 957071"/>
              <a:gd name="connsiteX44" fmla="*/ 0 w 1087844"/>
              <a:gd name="connsiteY44" fmla="*/ 1567 h 957071"/>
              <a:gd name="connsiteX45" fmla="*/ 4060 w 1087844"/>
              <a:gd name="connsiteY45" fmla="*/ 1218 h 957071"/>
              <a:gd name="connsiteX46" fmla="*/ 4060 w 1087844"/>
              <a:gd name="connsiteY46" fmla="*/ 401 h 957071"/>
              <a:gd name="connsiteX47" fmla="*/ 13559 w 1087844"/>
              <a:gd name="connsiteY47" fmla="*/ 401 h 957071"/>
              <a:gd name="connsiteX48" fmla="*/ 18221 w 1087844"/>
              <a:gd name="connsiteY48" fmla="*/ 0 h 957071"/>
              <a:gd name="connsiteX49" fmla="*/ 18255 w 1087844"/>
              <a:gd name="connsiteY49" fmla="*/ 401 h 95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87844" h="957071">
                <a:moveTo>
                  <a:pt x="1025190" y="888453"/>
                </a:moveTo>
                <a:lnTo>
                  <a:pt x="1087844" y="943311"/>
                </a:lnTo>
                <a:lnTo>
                  <a:pt x="1075797" y="957071"/>
                </a:lnTo>
                <a:lnTo>
                  <a:pt x="1013142" y="902212"/>
                </a:lnTo>
                <a:close/>
                <a:moveTo>
                  <a:pt x="911273" y="788710"/>
                </a:moveTo>
                <a:lnTo>
                  <a:pt x="973927" y="843569"/>
                </a:lnTo>
                <a:lnTo>
                  <a:pt x="961880" y="857328"/>
                </a:lnTo>
                <a:lnTo>
                  <a:pt x="899226" y="802470"/>
                </a:lnTo>
                <a:close/>
                <a:moveTo>
                  <a:pt x="800222" y="691478"/>
                </a:moveTo>
                <a:lnTo>
                  <a:pt x="862877" y="746336"/>
                </a:lnTo>
                <a:lnTo>
                  <a:pt x="850830" y="760096"/>
                </a:lnTo>
                <a:lnTo>
                  <a:pt x="788175" y="705237"/>
                </a:lnTo>
                <a:close/>
                <a:moveTo>
                  <a:pt x="689172" y="594245"/>
                </a:moveTo>
                <a:lnTo>
                  <a:pt x="751827" y="649104"/>
                </a:lnTo>
                <a:lnTo>
                  <a:pt x="739779" y="662863"/>
                </a:lnTo>
                <a:lnTo>
                  <a:pt x="677125" y="608005"/>
                </a:lnTo>
                <a:close/>
                <a:moveTo>
                  <a:pt x="576688" y="495758"/>
                </a:moveTo>
                <a:lnTo>
                  <a:pt x="639343" y="550616"/>
                </a:lnTo>
                <a:lnTo>
                  <a:pt x="627296" y="564376"/>
                </a:lnTo>
                <a:lnTo>
                  <a:pt x="564641" y="509517"/>
                </a:lnTo>
                <a:close/>
                <a:moveTo>
                  <a:pt x="465638" y="398525"/>
                </a:moveTo>
                <a:lnTo>
                  <a:pt x="528293" y="453384"/>
                </a:lnTo>
                <a:lnTo>
                  <a:pt x="516245" y="467143"/>
                </a:lnTo>
                <a:lnTo>
                  <a:pt x="453591" y="412285"/>
                </a:lnTo>
                <a:close/>
                <a:moveTo>
                  <a:pt x="353154" y="300038"/>
                </a:moveTo>
                <a:lnTo>
                  <a:pt x="415809" y="354896"/>
                </a:lnTo>
                <a:lnTo>
                  <a:pt x="403762" y="368656"/>
                </a:lnTo>
                <a:lnTo>
                  <a:pt x="341107" y="313797"/>
                </a:lnTo>
                <a:close/>
                <a:moveTo>
                  <a:pt x="242104" y="202805"/>
                </a:moveTo>
                <a:lnTo>
                  <a:pt x="304759" y="257664"/>
                </a:lnTo>
                <a:lnTo>
                  <a:pt x="292711" y="271423"/>
                </a:lnTo>
                <a:lnTo>
                  <a:pt x="230057" y="216565"/>
                </a:lnTo>
                <a:close/>
                <a:moveTo>
                  <a:pt x="129620" y="104318"/>
                </a:moveTo>
                <a:lnTo>
                  <a:pt x="192275" y="159176"/>
                </a:lnTo>
                <a:lnTo>
                  <a:pt x="180228" y="172936"/>
                </a:lnTo>
                <a:lnTo>
                  <a:pt x="117573" y="118077"/>
                </a:lnTo>
                <a:close/>
                <a:moveTo>
                  <a:pt x="113788" y="401"/>
                </a:moveTo>
                <a:lnTo>
                  <a:pt x="113788" y="18689"/>
                </a:lnTo>
                <a:lnTo>
                  <a:pt x="31822" y="18689"/>
                </a:lnTo>
                <a:lnTo>
                  <a:pt x="88798" y="68576"/>
                </a:lnTo>
                <a:lnTo>
                  <a:pt x="76751" y="82335"/>
                </a:lnTo>
                <a:lnTo>
                  <a:pt x="21113" y="33620"/>
                </a:lnTo>
                <a:lnTo>
                  <a:pt x="27626" y="109324"/>
                </a:lnTo>
                <a:lnTo>
                  <a:pt x="9405" y="110892"/>
                </a:lnTo>
                <a:lnTo>
                  <a:pt x="0" y="1567"/>
                </a:lnTo>
                <a:lnTo>
                  <a:pt x="4060" y="1218"/>
                </a:lnTo>
                <a:lnTo>
                  <a:pt x="4060" y="401"/>
                </a:lnTo>
                <a:lnTo>
                  <a:pt x="13559" y="401"/>
                </a:lnTo>
                <a:lnTo>
                  <a:pt x="18221" y="0"/>
                </a:lnTo>
                <a:lnTo>
                  <a:pt x="18255" y="40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id="{D242F4D8-A33E-8941-C351-2A798F665E5C}"/>
              </a:ext>
            </a:extLst>
          </p:cNvPr>
          <p:cNvSpPr/>
          <p:nvPr/>
        </p:nvSpPr>
        <p:spPr>
          <a:xfrm flipH="1">
            <a:off x="5007887" y="3405202"/>
            <a:ext cx="1436054" cy="152649"/>
          </a:xfrm>
          <a:custGeom>
            <a:avLst/>
            <a:gdLst>
              <a:gd name="connsiteX0" fmla="*/ 525972 w 1436054"/>
              <a:gd name="connsiteY0" fmla="*/ 69880 h 152649"/>
              <a:gd name="connsiteX1" fmla="*/ 615410 w 1436054"/>
              <a:gd name="connsiteY1" fmla="*/ 69880 h 152649"/>
              <a:gd name="connsiteX2" fmla="*/ 615410 w 1436054"/>
              <a:gd name="connsiteY2" fmla="*/ 88168 h 152649"/>
              <a:gd name="connsiteX3" fmla="*/ 525972 w 1436054"/>
              <a:gd name="connsiteY3" fmla="*/ 88168 h 152649"/>
              <a:gd name="connsiteX4" fmla="*/ 186760 w 1436054"/>
              <a:gd name="connsiteY4" fmla="*/ 69410 h 152649"/>
              <a:gd name="connsiteX5" fmla="*/ 232480 w 1436054"/>
              <a:gd name="connsiteY5" fmla="*/ 69410 h 152649"/>
              <a:gd name="connsiteX6" fmla="*/ 232480 w 1436054"/>
              <a:gd name="connsiteY6" fmla="*/ 87698 h 152649"/>
              <a:gd name="connsiteX7" fmla="*/ 186760 w 1436054"/>
              <a:gd name="connsiteY7" fmla="*/ 87698 h 152649"/>
              <a:gd name="connsiteX8" fmla="*/ 285258 w 1436054"/>
              <a:gd name="connsiteY8" fmla="*/ 68942 h 152649"/>
              <a:gd name="connsiteX9" fmla="*/ 374696 w 1436054"/>
              <a:gd name="connsiteY9" fmla="*/ 68942 h 152649"/>
              <a:gd name="connsiteX10" fmla="*/ 374696 w 1436054"/>
              <a:gd name="connsiteY10" fmla="*/ 87230 h 152649"/>
              <a:gd name="connsiteX11" fmla="*/ 285258 w 1436054"/>
              <a:gd name="connsiteY11" fmla="*/ 87230 h 152649"/>
              <a:gd name="connsiteX12" fmla="*/ 427474 w 1436054"/>
              <a:gd name="connsiteY12" fmla="*/ 68474 h 152649"/>
              <a:gd name="connsiteX13" fmla="*/ 473194 w 1436054"/>
              <a:gd name="connsiteY13" fmla="*/ 68474 h 152649"/>
              <a:gd name="connsiteX14" fmla="*/ 473194 w 1436054"/>
              <a:gd name="connsiteY14" fmla="*/ 86762 h 152649"/>
              <a:gd name="connsiteX15" fmla="*/ 427474 w 1436054"/>
              <a:gd name="connsiteY15" fmla="*/ 86762 h 152649"/>
              <a:gd name="connsiteX16" fmla="*/ 766686 w 1436054"/>
              <a:gd name="connsiteY16" fmla="*/ 68006 h 152649"/>
              <a:gd name="connsiteX17" fmla="*/ 856124 w 1436054"/>
              <a:gd name="connsiteY17" fmla="*/ 68006 h 152649"/>
              <a:gd name="connsiteX18" fmla="*/ 856124 w 1436054"/>
              <a:gd name="connsiteY18" fmla="*/ 86294 h 152649"/>
              <a:gd name="connsiteX19" fmla="*/ 766686 w 1436054"/>
              <a:gd name="connsiteY19" fmla="*/ 86294 h 152649"/>
              <a:gd name="connsiteX20" fmla="*/ 908902 w 1436054"/>
              <a:gd name="connsiteY20" fmla="*/ 67538 h 152649"/>
              <a:gd name="connsiteX21" fmla="*/ 954622 w 1436054"/>
              <a:gd name="connsiteY21" fmla="*/ 67538 h 152649"/>
              <a:gd name="connsiteX22" fmla="*/ 954622 w 1436054"/>
              <a:gd name="connsiteY22" fmla="*/ 85826 h 152649"/>
              <a:gd name="connsiteX23" fmla="*/ 908902 w 1436054"/>
              <a:gd name="connsiteY23" fmla="*/ 85826 h 152649"/>
              <a:gd name="connsiteX24" fmla="*/ 1149616 w 1436054"/>
              <a:gd name="connsiteY24" fmla="*/ 67070 h 152649"/>
              <a:gd name="connsiteX25" fmla="*/ 1195336 w 1436054"/>
              <a:gd name="connsiteY25" fmla="*/ 67070 h 152649"/>
              <a:gd name="connsiteX26" fmla="*/ 1195336 w 1436054"/>
              <a:gd name="connsiteY26" fmla="*/ 85358 h 152649"/>
              <a:gd name="connsiteX27" fmla="*/ 1149616 w 1436054"/>
              <a:gd name="connsiteY27" fmla="*/ 85358 h 152649"/>
              <a:gd name="connsiteX28" fmla="*/ 668188 w 1436054"/>
              <a:gd name="connsiteY28" fmla="*/ 66602 h 152649"/>
              <a:gd name="connsiteX29" fmla="*/ 713908 w 1436054"/>
              <a:gd name="connsiteY29" fmla="*/ 66602 h 152649"/>
              <a:gd name="connsiteX30" fmla="*/ 713908 w 1436054"/>
              <a:gd name="connsiteY30" fmla="*/ 84890 h 152649"/>
              <a:gd name="connsiteX31" fmla="*/ 668188 w 1436054"/>
              <a:gd name="connsiteY31" fmla="*/ 84890 h 152649"/>
              <a:gd name="connsiteX32" fmla="*/ 1007400 w 1436054"/>
              <a:gd name="connsiteY32" fmla="*/ 66134 h 152649"/>
              <a:gd name="connsiteX33" fmla="*/ 1096838 w 1436054"/>
              <a:gd name="connsiteY33" fmla="*/ 66134 h 152649"/>
              <a:gd name="connsiteX34" fmla="*/ 1096838 w 1436054"/>
              <a:gd name="connsiteY34" fmla="*/ 84422 h 152649"/>
              <a:gd name="connsiteX35" fmla="*/ 1007400 w 1436054"/>
              <a:gd name="connsiteY35" fmla="*/ 84422 h 152649"/>
              <a:gd name="connsiteX36" fmla="*/ 1248114 w 1436054"/>
              <a:gd name="connsiteY36" fmla="*/ 65666 h 152649"/>
              <a:gd name="connsiteX37" fmla="*/ 1337552 w 1436054"/>
              <a:gd name="connsiteY37" fmla="*/ 65666 h 152649"/>
              <a:gd name="connsiteX38" fmla="*/ 1337552 w 1436054"/>
              <a:gd name="connsiteY38" fmla="*/ 83954 h 152649"/>
              <a:gd name="connsiteX39" fmla="*/ 1248114 w 1436054"/>
              <a:gd name="connsiteY39" fmla="*/ 83954 h 152649"/>
              <a:gd name="connsiteX40" fmla="*/ 1390334 w 1436054"/>
              <a:gd name="connsiteY40" fmla="*/ 65483 h 152649"/>
              <a:gd name="connsiteX41" fmla="*/ 1436054 w 1436054"/>
              <a:gd name="connsiteY41" fmla="*/ 65483 h 152649"/>
              <a:gd name="connsiteX42" fmla="*/ 1436054 w 1436054"/>
              <a:gd name="connsiteY42" fmla="*/ 83771 h 152649"/>
              <a:gd name="connsiteX43" fmla="*/ 1390334 w 1436054"/>
              <a:gd name="connsiteY43" fmla="*/ 83771 h 152649"/>
              <a:gd name="connsiteX44" fmla="*/ 79977 w 1436054"/>
              <a:gd name="connsiteY44" fmla="*/ 0 h 152649"/>
              <a:gd name="connsiteX45" fmla="*/ 92498 w 1436054"/>
              <a:gd name="connsiteY45" fmla="*/ 13329 h 152649"/>
              <a:gd name="connsiteX46" fmla="*/ 32490 w 1436054"/>
              <a:gd name="connsiteY46" fmla="*/ 69698 h 152649"/>
              <a:gd name="connsiteX47" fmla="*/ 123150 w 1436054"/>
              <a:gd name="connsiteY47" fmla="*/ 69698 h 152649"/>
              <a:gd name="connsiteX48" fmla="*/ 123150 w 1436054"/>
              <a:gd name="connsiteY48" fmla="*/ 87985 h 152649"/>
              <a:gd name="connsiteX49" fmla="*/ 40507 w 1436054"/>
              <a:gd name="connsiteY49" fmla="*/ 87986 h 152649"/>
              <a:gd name="connsiteX50" fmla="*/ 96656 w 1436054"/>
              <a:gd name="connsiteY50" fmla="*/ 139128 h 152649"/>
              <a:gd name="connsiteX51" fmla="*/ 84340 w 1436054"/>
              <a:gd name="connsiteY51" fmla="*/ 152649 h 152649"/>
              <a:gd name="connsiteX52" fmla="*/ 13182 w 1436054"/>
              <a:gd name="connsiteY52" fmla="*/ 87834 h 152649"/>
              <a:gd name="connsiteX53" fmla="*/ 12521 w 1436054"/>
              <a:gd name="connsiteY53" fmla="*/ 88455 h 152649"/>
              <a:gd name="connsiteX54" fmla="*/ 4563 w 1436054"/>
              <a:gd name="connsiteY54" fmla="*/ 79984 h 152649"/>
              <a:gd name="connsiteX55" fmla="*/ 3219 w 1436054"/>
              <a:gd name="connsiteY55" fmla="*/ 78759 h 152649"/>
              <a:gd name="connsiteX56" fmla="*/ 3314 w 1436054"/>
              <a:gd name="connsiteY56" fmla="*/ 78654 h 152649"/>
              <a:gd name="connsiteX57" fmla="*/ 0 w 1436054"/>
              <a:gd name="connsiteY57" fmla="*/ 75126 h 15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436054" h="152649">
                <a:moveTo>
                  <a:pt x="525972" y="69880"/>
                </a:moveTo>
                <a:lnTo>
                  <a:pt x="615410" y="69880"/>
                </a:lnTo>
                <a:lnTo>
                  <a:pt x="615410" y="88168"/>
                </a:lnTo>
                <a:lnTo>
                  <a:pt x="525972" y="88168"/>
                </a:lnTo>
                <a:close/>
                <a:moveTo>
                  <a:pt x="186760" y="69410"/>
                </a:moveTo>
                <a:lnTo>
                  <a:pt x="232480" y="69410"/>
                </a:lnTo>
                <a:lnTo>
                  <a:pt x="232480" y="87698"/>
                </a:lnTo>
                <a:lnTo>
                  <a:pt x="186760" y="87698"/>
                </a:lnTo>
                <a:close/>
                <a:moveTo>
                  <a:pt x="285258" y="68942"/>
                </a:moveTo>
                <a:lnTo>
                  <a:pt x="374696" y="68942"/>
                </a:lnTo>
                <a:lnTo>
                  <a:pt x="374696" y="87230"/>
                </a:lnTo>
                <a:lnTo>
                  <a:pt x="285258" y="87230"/>
                </a:lnTo>
                <a:close/>
                <a:moveTo>
                  <a:pt x="427474" y="68474"/>
                </a:moveTo>
                <a:lnTo>
                  <a:pt x="473194" y="68474"/>
                </a:lnTo>
                <a:lnTo>
                  <a:pt x="473194" y="86762"/>
                </a:lnTo>
                <a:lnTo>
                  <a:pt x="427474" y="86762"/>
                </a:lnTo>
                <a:close/>
                <a:moveTo>
                  <a:pt x="766686" y="68006"/>
                </a:moveTo>
                <a:lnTo>
                  <a:pt x="856124" y="68006"/>
                </a:lnTo>
                <a:lnTo>
                  <a:pt x="856124" y="86294"/>
                </a:lnTo>
                <a:lnTo>
                  <a:pt x="766686" y="86294"/>
                </a:lnTo>
                <a:close/>
                <a:moveTo>
                  <a:pt x="908902" y="67538"/>
                </a:moveTo>
                <a:lnTo>
                  <a:pt x="954622" y="67538"/>
                </a:lnTo>
                <a:lnTo>
                  <a:pt x="954622" y="85826"/>
                </a:lnTo>
                <a:lnTo>
                  <a:pt x="908902" y="85826"/>
                </a:lnTo>
                <a:close/>
                <a:moveTo>
                  <a:pt x="1149616" y="67070"/>
                </a:moveTo>
                <a:lnTo>
                  <a:pt x="1195336" y="67070"/>
                </a:lnTo>
                <a:lnTo>
                  <a:pt x="1195336" y="85358"/>
                </a:lnTo>
                <a:lnTo>
                  <a:pt x="1149616" y="85358"/>
                </a:lnTo>
                <a:close/>
                <a:moveTo>
                  <a:pt x="668188" y="66602"/>
                </a:moveTo>
                <a:lnTo>
                  <a:pt x="713908" y="66602"/>
                </a:lnTo>
                <a:lnTo>
                  <a:pt x="713908" y="84890"/>
                </a:lnTo>
                <a:lnTo>
                  <a:pt x="668188" y="84890"/>
                </a:lnTo>
                <a:close/>
                <a:moveTo>
                  <a:pt x="1007400" y="66134"/>
                </a:moveTo>
                <a:lnTo>
                  <a:pt x="1096838" y="66134"/>
                </a:lnTo>
                <a:lnTo>
                  <a:pt x="1096838" y="84422"/>
                </a:lnTo>
                <a:lnTo>
                  <a:pt x="1007400" y="84422"/>
                </a:lnTo>
                <a:close/>
                <a:moveTo>
                  <a:pt x="1248114" y="65666"/>
                </a:moveTo>
                <a:lnTo>
                  <a:pt x="1337552" y="65666"/>
                </a:lnTo>
                <a:lnTo>
                  <a:pt x="1337552" y="83954"/>
                </a:lnTo>
                <a:lnTo>
                  <a:pt x="1248114" y="83954"/>
                </a:lnTo>
                <a:close/>
                <a:moveTo>
                  <a:pt x="1390334" y="65483"/>
                </a:moveTo>
                <a:lnTo>
                  <a:pt x="1436054" y="65483"/>
                </a:lnTo>
                <a:lnTo>
                  <a:pt x="1436054" y="83771"/>
                </a:lnTo>
                <a:lnTo>
                  <a:pt x="1390334" y="83771"/>
                </a:lnTo>
                <a:close/>
                <a:moveTo>
                  <a:pt x="79977" y="0"/>
                </a:moveTo>
                <a:lnTo>
                  <a:pt x="92498" y="13329"/>
                </a:lnTo>
                <a:lnTo>
                  <a:pt x="32490" y="69698"/>
                </a:lnTo>
                <a:lnTo>
                  <a:pt x="123150" y="69698"/>
                </a:lnTo>
                <a:lnTo>
                  <a:pt x="123150" y="87985"/>
                </a:lnTo>
                <a:lnTo>
                  <a:pt x="40507" y="87986"/>
                </a:lnTo>
                <a:lnTo>
                  <a:pt x="96656" y="139128"/>
                </a:lnTo>
                <a:lnTo>
                  <a:pt x="84340" y="152649"/>
                </a:lnTo>
                <a:lnTo>
                  <a:pt x="13182" y="87834"/>
                </a:lnTo>
                <a:lnTo>
                  <a:pt x="12521" y="88455"/>
                </a:lnTo>
                <a:lnTo>
                  <a:pt x="4563" y="79984"/>
                </a:lnTo>
                <a:lnTo>
                  <a:pt x="3219" y="78759"/>
                </a:lnTo>
                <a:lnTo>
                  <a:pt x="3314" y="78654"/>
                </a:lnTo>
                <a:lnTo>
                  <a:pt x="0" y="75126"/>
                </a:lnTo>
                <a:close/>
              </a:path>
            </a:pathLst>
          </a:cu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E880ED73-C2B6-6D6F-0817-0F94031C4041}"/>
              </a:ext>
            </a:extLst>
          </p:cNvPr>
          <p:cNvGrpSpPr/>
          <p:nvPr/>
        </p:nvGrpSpPr>
        <p:grpSpPr>
          <a:xfrm>
            <a:off x="4964070" y="2864968"/>
            <a:ext cx="1497724" cy="144517"/>
            <a:chOff x="7798676" y="2532993"/>
            <a:chExt cx="1497724" cy="144517"/>
          </a:xfrm>
        </p:grpSpPr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640E1BFA-B203-663B-7978-1026DB7689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42347" y="2606564"/>
              <a:ext cx="1454053" cy="0"/>
            </a:xfrm>
            <a:prstGeom prst="line">
              <a:avLst/>
            </a:prstGeom>
            <a:ln w="1905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189BBF9-1D46-EC4A-DD7C-93D10F2A193D}"/>
                </a:ext>
              </a:extLst>
            </p:cNvPr>
            <p:cNvSpPr/>
            <p:nvPr/>
          </p:nvSpPr>
          <p:spPr>
            <a:xfrm>
              <a:off x="7798676" y="2532993"/>
              <a:ext cx="78827" cy="144517"/>
            </a:xfrm>
            <a:custGeom>
              <a:avLst/>
              <a:gdLst>
                <a:gd name="connsiteX0" fmla="*/ 78827 w 78827"/>
                <a:gd name="connsiteY0" fmla="*/ 0 h 144517"/>
                <a:gd name="connsiteX1" fmla="*/ 0 w 78827"/>
                <a:gd name="connsiteY1" fmla="*/ 78827 h 144517"/>
                <a:gd name="connsiteX2" fmla="*/ 65690 w 78827"/>
                <a:gd name="connsiteY2" fmla="*/ 144517 h 14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827" h="144517">
                  <a:moveTo>
                    <a:pt x="78827" y="0"/>
                  </a:moveTo>
                  <a:lnTo>
                    <a:pt x="0" y="78827"/>
                  </a:lnTo>
                  <a:lnTo>
                    <a:pt x="65690" y="144517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ADA895FC-F02D-9407-EF88-0306969E1C9E}"/>
              </a:ext>
            </a:extLst>
          </p:cNvPr>
          <p:cNvGrpSpPr/>
          <p:nvPr/>
        </p:nvGrpSpPr>
        <p:grpSpPr>
          <a:xfrm flipH="1">
            <a:off x="4947924" y="2994584"/>
            <a:ext cx="1497724" cy="144517"/>
            <a:chOff x="7798676" y="2532993"/>
            <a:chExt cx="1497724" cy="144517"/>
          </a:xfrm>
        </p:grpSpPr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5FC879CB-96D1-05EF-579C-9C433276B7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42347" y="2606564"/>
              <a:ext cx="1454053" cy="0"/>
            </a:xfrm>
            <a:prstGeom prst="line">
              <a:avLst/>
            </a:prstGeom>
            <a:ln w="1905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011B9CCC-4760-613E-9738-515EF9CAB33A}"/>
                </a:ext>
              </a:extLst>
            </p:cNvPr>
            <p:cNvSpPr/>
            <p:nvPr/>
          </p:nvSpPr>
          <p:spPr>
            <a:xfrm>
              <a:off x="7798676" y="2532993"/>
              <a:ext cx="78827" cy="144517"/>
            </a:xfrm>
            <a:custGeom>
              <a:avLst/>
              <a:gdLst>
                <a:gd name="connsiteX0" fmla="*/ 78827 w 78827"/>
                <a:gd name="connsiteY0" fmla="*/ 0 h 144517"/>
                <a:gd name="connsiteX1" fmla="*/ 0 w 78827"/>
                <a:gd name="connsiteY1" fmla="*/ 78827 h 144517"/>
                <a:gd name="connsiteX2" fmla="*/ 65690 w 78827"/>
                <a:gd name="connsiteY2" fmla="*/ 144517 h 14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827" h="144517">
                  <a:moveTo>
                    <a:pt x="78827" y="0"/>
                  </a:moveTo>
                  <a:lnTo>
                    <a:pt x="0" y="78827"/>
                  </a:lnTo>
                  <a:lnTo>
                    <a:pt x="65690" y="144517"/>
                  </a:lnTo>
                </a:path>
              </a:pathLst>
            </a:cu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234" name="Freeform: Shape 233">
            <a:extLst>
              <a:ext uri="{FF2B5EF4-FFF2-40B4-BE49-F238E27FC236}">
                <a16:creationId xmlns:a16="http://schemas.microsoft.com/office/drawing/2014/main" id="{EC17C1D4-C98A-4D80-F5B3-807837E1CEF3}"/>
              </a:ext>
            </a:extLst>
          </p:cNvPr>
          <p:cNvSpPr/>
          <p:nvPr/>
        </p:nvSpPr>
        <p:spPr>
          <a:xfrm rot="11183435">
            <a:off x="4885391" y="3572849"/>
            <a:ext cx="1566951" cy="320735"/>
          </a:xfrm>
          <a:custGeom>
            <a:avLst/>
            <a:gdLst>
              <a:gd name="connsiteX0" fmla="*/ 121128 w 1566951"/>
              <a:gd name="connsiteY0" fmla="*/ 260312 h 320735"/>
              <a:gd name="connsiteX1" fmla="*/ 95430 w 1566951"/>
              <a:gd name="connsiteY1" fmla="*/ 239790 h 320735"/>
              <a:gd name="connsiteX2" fmla="*/ 115951 w 1566951"/>
              <a:gd name="connsiteY2" fmla="*/ 214093 h 320735"/>
              <a:gd name="connsiteX3" fmla="*/ 141649 w 1566951"/>
              <a:gd name="connsiteY3" fmla="*/ 234614 h 320735"/>
              <a:gd name="connsiteX4" fmla="*/ 121128 w 1566951"/>
              <a:gd name="connsiteY4" fmla="*/ 260312 h 320735"/>
              <a:gd name="connsiteX5" fmla="*/ 224037 w 1566951"/>
              <a:gd name="connsiteY5" fmla="*/ 248786 h 320735"/>
              <a:gd name="connsiteX6" fmla="*/ 198339 w 1566951"/>
              <a:gd name="connsiteY6" fmla="*/ 228264 h 320735"/>
              <a:gd name="connsiteX7" fmla="*/ 218860 w 1566951"/>
              <a:gd name="connsiteY7" fmla="*/ 202567 h 320735"/>
              <a:gd name="connsiteX8" fmla="*/ 244558 w 1566951"/>
              <a:gd name="connsiteY8" fmla="*/ 223088 h 320735"/>
              <a:gd name="connsiteX9" fmla="*/ 224037 w 1566951"/>
              <a:gd name="connsiteY9" fmla="*/ 248786 h 320735"/>
              <a:gd name="connsiteX10" fmla="*/ 324004 w 1566951"/>
              <a:gd name="connsiteY10" fmla="*/ 237589 h 320735"/>
              <a:gd name="connsiteX11" fmla="*/ 298307 w 1566951"/>
              <a:gd name="connsiteY11" fmla="*/ 217068 h 320735"/>
              <a:gd name="connsiteX12" fmla="*/ 318828 w 1566951"/>
              <a:gd name="connsiteY12" fmla="*/ 191370 h 320735"/>
              <a:gd name="connsiteX13" fmla="*/ 344526 w 1566951"/>
              <a:gd name="connsiteY13" fmla="*/ 211891 h 320735"/>
              <a:gd name="connsiteX14" fmla="*/ 324004 w 1566951"/>
              <a:gd name="connsiteY14" fmla="*/ 237589 h 320735"/>
              <a:gd name="connsiteX15" fmla="*/ 423972 w 1566951"/>
              <a:gd name="connsiteY15" fmla="*/ 226393 h 320735"/>
              <a:gd name="connsiteX16" fmla="*/ 398275 w 1566951"/>
              <a:gd name="connsiteY16" fmla="*/ 205871 h 320735"/>
              <a:gd name="connsiteX17" fmla="*/ 418796 w 1566951"/>
              <a:gd name="connsiteY17" fmla="*/ 180174 h 320735"/>
              <a:gd name="connsiteX18" fmla="*/ 444494 w 1566951"/>
              <a:gd name="connsiteY18" fmla="*/ 200695 h 320735"/>
              <a:gd name="connsiteX19" fmla="*/ 423972 w 1566951"/>
              <a:gd name="connsiteY19" fmla="*/ 226393 h 320735"/>
              <a:gd name="connsiteX20" fmla="*/ 526881 w 1566951"/>
              <a:gd name="connsiteY20" fmla="*/ 214867 h 320735"/>
              <a:gd name="connsiteX21" fmla="*/ 501183 w 1566951"/>
              <a:gd name="connsiteY21" fmla="*/ 194345 h 320735"/>
              <a:gd name="connsiteX22" fmla="*/ 521704 w 1566951"/>
              <a:gd name="connsiteY22" fmla="*/ 168648 h 320735"/>
              <a:gd name="connsiteX23" fmla="*/ 547402 w 1566951"/>
              <a:gd name="connsiteY23" fmla="*/ 189169 h 320735"/>
              <a:gd name="connsiteX24" fmla="*/ 526881 w 1566951"/>
              <a:gd name="connsiteY24" fmla="*/ 214867 h 320735"/>
              <a:gd name="connsiteX25" fmla="*/ 626849 w 1566951"/>
              <a:gd name="connsiteY25" fmla="*/ 203670 h 320735"/>
              <a:gd name="connsiteX26" fmla="*/ 601151 w 1566951"/>
              <a:gd name="connsiteY26" fmla="*/ 183149 h 320735"/>
              <a:gd name="connsiteX27" fmla="*/ 621672 w 1566951"/>
              <a:gd name="connsiteY27" fmla="*/ 157451 h 320735"/>
              <a:gd name="connsiteX28" fmla="*/ 647370 w 1566951"/>
              <a:gd name="connsiteY28" fmla="*/ 177972 h 320735"/>
              <a:gd name="connsiteX29" fmla="*/ 626849 w 1566951"/>
              <a:gd name="connsiteY29" fmla="*/ 203670 h 320735"/>
              <a:gd name="connsiteX30" fmla="*/ 729757 w 1566951"/>
              <a:gd name="connsiteY30" fmla="*/ 192144 h 320735"/>
              <a:gd name="connsiteX31" fmla="*/ 704060 w 1566951"/>
              <a:gd name="connsiteY31" fmla="*/ 171623 h 320735"/>
              <a:gd name="connsiteX32" fmla="*/ 724581 w 1566951"/>
              <a:gd name="connsiteY32" fmla="*/ 145925 h 320735"/>
              <a:gd name="connsiteX33" fmla="*/ 750279 w 1566951"/>
              <a:gd name="connsiteY33" fmla="*/ 166446 h 320735"/>
              <a:gd name="connsiteX34" fmla="*/ 729757 w 1566951"/>
              <a:gd name="connsiteY34" fmla="*/ 192144 h 320735"/>
              <a:gd name="connsiteX35" fmla="*/ 829725 w 1566951"/>
              <a:gd name="connsiteY35" fmla="*/ 180948 h 320735"/>
              <a:gd name="connsiteX36" fmla="*/ 804028 w 1566951"/>
              <a:gd name="connsiteY36" fmla="*/ 160426 h 320735"/>
              <a:gd name="connsiteX37" fmla="*/ 824549 w 1566951"/>
              <a:gd name="connsiteY37" fmla="*/ 134729 h 320735"/>
              <a:gd name="connsiteX38" fmla="*/ 850247 w 1566951"/>
              <a:gd name="connsiteY38" fmla="*/ 155250 h 320735"/>
              <a:gd name="connsiteX39" fmla="*/ 829725 w 1566951"/>
              <a:gd name="connsiteY39" fmla="*/ 180948 h 320735"/>
              <a:gd name="connsiteX40" fmla="*/ 932634 w 1566951"/>
              <a:gd name="connsiteY40" fmla="*/ 169422 h 320735"/>
              <a:gd name="connsiteX41" fmla="*/ 906936 w 1566951"/>
              <a:gd name="connsiteY41" fmla="*/ 148900 h 320735"/>
              <a:gd name="connsiteX42" fmla="*/ 927457 w 1566951"/>
              <a:gd name="connsiteY42" fmla="*/ 123203 h 320735"/>
              <a:gd name="connsiteX43" fmla="*/ 953155 w 1566951"/>
              <a:gd name="connsiteY43" fmla="*/ 143724 h 320735"/>
              <a:gd name="connsiteX44" fmla="*/ 932634 w 1566951"/>
              <a:gd name="connsiteY44" fmla="*/ 169422 h 320735"/>
              <a:gd name="connsiteX45" fmla="*/ 1035542 w 1566951"/>
              <a:gd name="connsiteY45" fmla="*/ 157896 h 320735"/>
              <a:gd name="connsiteX46" fmla="*/ 1009845 w 1566951"/>
              <a:gd name="connsiteY46" fmla="*/ 137375 h 320735"/>
              <a:gd name="connsiteX47" fmla="*/ 1030366 w 1566951"/>
              <a:gd name="connsiteY47" fmla="*/ 111677 h 320735"/>
              <a:gd name="connsiteX48" fmla="*/ 1056064 w 1566951"/>
              <a:gd name="connsiteY48" fmla="*/ 132198 h 320735"/>
              <a:gd name="connsiteX49" fmla="*/ 1035542 w 1566951"/>
              <a:gd name="connsiteY49" fmla="*/ 157896 h 320735"/>
              <a:gd name="connsiteX50" fmla="*/ 1138451 w 1566951"/>
              <a:gd name="connsiteY50" fmla="*/ 146370 h 320735"/>
              <a:gd name="connsiteX51" fmla="*/ 1112753 w 1566951"/>
              <a:gd name="connsiteY51" fmla="*/ 125849 h 320735"/>
              <a:gd name="connsiteX52" fmla="*/ 1133274 w 1566951"/>
              <a:gd name="connsiteY52" fmla="*/ 100151 h 320735"/>
              <a:gd name="connsiteX53" fmla="*/ 1158972 w 1566951"/>
              <a:gd name="connsiteY53" fmla="*/ 120672 h 320735"/>
              <a:gd name="connsiteX54" fmla="*/ 1138451 w 1566951"/>
              <a:gd name="connsiteY54" fmla="*/ 146370 h 320735"/>
              <a:gd name="connsiteX55" fmla="*/ 1241360 w 1566951"/>
              <a:gd name="connsiteY55" fmla="*/ 134844 h 320735"/>
              <a:gd name="connsiteX56" fmla="*/ 1215662 w 1566951"/>
              <a:gd name="connsiteY56" fmla="*/ 114323 h 320735"/>
              <a:gd name="connsiteX57" fmla="*/ 1236183 w 1566951"/>
              <a:gd name="connsiteY57" fmla="*/ 88625 h 320735"/>
              <a:gd name="connsiteX58" fmla="*/ 1261881 w 1566951"/>
              <a:gd name="connsiteY58" fmla="*/ 109146 h 320735"/>
              <a:gd name="connsiteX59" fmla="*/ 1241360 w 1566951"/>
              <a:gd name="connsiteY59" fmla="*/ 134844 h 320735"/>
              <a:gd name="connsiteX60" fmla="*/ 1344268 w 1566951"/>
              <a:gd name="connsiteY60" fmla="*/ 123318 h 320735"/>
              <a:gd name="connsiteX61" fmla="*/ 1318570 w 1566951"/>
              <a:gd name="connsiteY61" fmla="*/ 102797 h 320735"/>
              <a:gd name="connsiteX62" fmla="*/ 1339092 w 1566951"/>
              <a:gd name="connsiteY62" fmla="*/ 77099 h 320735"/>
              <a:gd name="connsiteX63" fmla="*/ 1364789 w 1566951"/>
              <a:gd name="connsiteY63" fmla="*/ 97620 h 320735"/>
              <a:gd name="connsiteX64" fmla="*/ 1344268 w 1566951"/>
              <a:gd name="connsiteY64" fmla="*/ 123318 h 320735"/>
              <a:gd name="connsiteX65" fmla="*/ 1447177 w 1566951"/>
              <a:gd name="connsiteY65" fmla="*/ 111792 h 320735"/>
              <a:gd name="connsiteX66" fmla="*/ 1421479 w 1566951"/>
              <a:gd name="connsiteY66" fmla="*/ 91271 h 320735"/>
              <a:gd name="connsiteX67" fmla="*/ 1442000 w 1566951"/>
              <a:gd name="connsiteY67" fmla="*/ 65573 h 320735"/>
              <a:gd name="connsiteX68" fmla="*/ 1467698 w 1566951"/>
              <a:gd name="connsiteY68" fmla="*/ 86094 h 320735"/>
              <a:gd name="connsiteX69" fmla="*/ 1447177 w 1566951"/>
              <a:gd name="connsiteY69" fmla="*/ 111792 h 320735"/>
              <a:gd name="connsiteX70" fmla="*/ 1522986 w 1566951"/>
              <a:gd name="connsiteY70" fmla="*/ 147015 h 320735"/>
              <a:gd name="connsiteX71" fmla="*/ 1500959 w 1566951"/>
              <a:gd name="connsiteY71" fmla="*/ 135646 h 320735"/>
              <a:gd name="connsiteX72" fmla="*/ 1524189 w 1566951"/>
              <a:gd name="connsiteY72" fmla="*/ 75393 h 320735"/>
              <a:gd name="connsiteX73" fmla="*/ 1479860 w 1566951"/>
              <a:gd name="connsiteY73" fmla="*/ 29625 h 320735"/>
              <a:gd name="connsiteX74" fmla="*/ 1497297 w 1566951"/>
              <a:gd name="connsiteY74" fmla="*/ 0 h 320735"/>
              <a:gd name="connsiteX75" fmla="*/ 1566951 w 1566951"/>
              <a:gd name="connsiteY75" fmla="*/ 65991 h 320735"/>
              <a:gd name="connsiteX76" fmla="*/ 61876 w 1566951"/>
              <a:gd name="connsiteY76" fmla="*/ 320735 h 320735"/>
              <a:gd name="connsiteX77" fmla="*/ 0 w 1566951"/>
              <a:gd name="connsiteY77" fmla="*/ 247401 h 320735"/>
              <a:gd name="connsiteX78" fmla="*/ 52710 w 1566951"/>
              <a:gd name="connsiteY78" fmla="*/ 171774 h 320735"/>
              <a:gd name="connsiteX79" fmla="*/ 73335 w 1566951"/>
              <a:gd name="connsiteY79" fmla="*/ 185524 h 320735"/>
              <a:gd name="connsiteX80" fmla="*/ 43543 w 1566951"/>
              <a:gd name="connsiteY80" fmla="*/ 242817 h 320735"/>
              <a:gd name="connsiteX81" fmla="*/ 82502 w 1566951"/>
              <a:gd name="connsiteY81" fmla="*/ 293235 h 320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566951" h="320735">
                <a:moveTo>
                  <a:pt x="121128" y="260312"/>
                </a:moveTo>
                <a:cubicBezTo>
                  <a:pt x="108365" y="261741"/>
                  <a:pt x="96860" y="252554"/>
                  <a:pt x="95430" y="239790"/>
                </a:cubicBezTo>
                <a:cubicBezTo>
                  <a:pt x="94001" y="227027"/>
                  <a:pt x="103188" y="215522"/>
                  <a:pt x="115951" y="214093"/>
                </a:cubicBezTo>
                <a:cubicBezTo>
                  <a:pt x="128715" y="212663"/>
                  <a:pt x="140220" y="221851"/>
                  <a:pt x="141649" y="234614"/>
                </a:cubicBezTo>
                <a:cubicBezTo>
                  <a:pt x="143079" y="247377"/>
                  <a:pt x="133891" y="258882"/>
                  <a:pt x="121128" y="260312"/>
                </a:cubicBezTo>
                <a:close/>
                <a:moveTo>
                  <a:pt x="224037" y="248786"/>
                </a:moveTo>
                <a:cubicBezTo>
                  <a:pt x="211273" y="250215"/>
                  <a:pt x="199768" y="241028"/>
                  <a:pt x="198339" y="228264"/>
                </a:cubicBezTo>
                <a:cubicBezTo>
                  <a:pt x="196909" y="215501"/>
                  <a:pt x="206097" y="203996"/>
                  <a:pt x="218860" y="202567"/>
                </a:cubicBezTo>
                <a:cubicBezTo>
                  <a:pt x="231623" y="201137"/>
                  <a:pt x="243128" y="210325"/>
                  <a:pt x="244558" y="223088"/>
                </a:cubicBezTo>
                <a:cubicBezTo>
                  <a:pt x="245987" y="235851"/>
                  <a:pt x="236800" y="247356"/>
                  <a:pt x="224037" y="248786"/>
                </a:cubicBezTo>
                <a:close/>
                <a:moveTo>
                  <a:pt x="324004" y="237589"/>
                </a:moveTo>
                <a:cubicBezTo>
                  <a:pt x="311241" y="239019"/>
                  <a:pt x="299736" y="229831"/>
                  <a:pt x="298307" y="217068"/>
                </a:cubicBezTo>
                <a:cubicBezTo>
                  <a:pt x="296877" y="204305"/>
                  <a:pt x="306065" y="192800"/>
                  <a:pt x="318828" y="191370"/>
                </a:cubicBezTo>
                <a:cubicBezTo>
                  <a:pt x="331591" y="189941"/>
                  <a:pt x="343096" y="199128"/>
                  <a:pt x="344526" y="211891"/>
                </a:cubicBezTo>
                <a:cubicBezTo>
                  <a:pt x="345955" y="224655"/>
                  <a:pt x="336768" y="236160"/>
                  <a:pt x="324004" y="237589"/>
                </a:cubicBezTo>
                <a:close/>
                <a:moveTo>
                  <a:pt x="423972" y="226393"/>
                </a:moveTo>
                <a:cubicBezTo>
                  <a:pt x="411209" y="227822"/>
                  <a:pt x="399704" y="218635"/>
                  <a:pt x="398275" y="205871"/>
                </a:cubicBezTo>
                <a:cubicBezTo>
                  <a:pt x="396845" y="193108"/>
                  <a:pt x="406033" y="181603"/>
                  <a:pt x="418796" y="180174"/>
                </a:cubicBezTo>
                <a:cubicBezTo>
                  <a:pt x="431559" y="178744"/>
                  <a:pt x="443064" y="187932"/>
                  <a:pt x="444494" y="200695"/>
                </a:cubicBezTo>
                <a:cubicBezTo>
                  <a:pt x="445923" y="213458"/>
                  <a:pt x="436736" y="224963"/>
                  <a:pt x="423972" y="226393"/>
                </a:cubicBezTo>
                <a:close/>
                <a:moveTo>
                  <a:pt x="526881" y="214867"/>
                </a:moveTo>
                <a:cubicBezTo>
                  <a:pt x="514118" y="216296"/>
                  <a:pt x="502613" y="207109"/>
                  <a:pt x="501183" y="194345"/>
                </a:cubicBezTo>
                <a:cubicBezTo>
                  <a:pt x="499754" y="181582"/>
                  <a:pt x="508941" y="170077"/>
                  <a:pt x="521704" y="168648"/>
                </a:cubicBezTo>
                <a:cubicBezTo>
                  <a:pt x="534468" y="167218"/>
                  <a:pt x="545973" y="176406"/>
                  <a:pt x="547402" y="189169"/>
                </a:cubicBezTo>
                <a:cubicBezTo>
                  <a:pt x="548832" y="201932"/>
                  <a:pt x="539644" y="213437"/>
                  <a:pt x="526881" y="214867"/>
                </a:cubicBezTo>
                <a:close/>
                <a:moveTo>
                  <a:pt x="626849" y="203670"/>
                </a:moveTo>
                <a:cubicBezTo>
                  <a:pt x="614086" y="205100"/>
                  <a:pt x="602581" y="195912"/>
                  <a:pt x="601151" y="183149"/>
                </a:cubicBezTo>
                <a:cubicBezTo>
                  <a:pt x="599722" y="170386"/>
                  <a:pt x="608909" y="158881"/>
                  <a:pt x="621672" y="157451"/>
                </a:cubicBezTo>
                <a:cubicBezTo>
                  <a:pt x="634435" y="156022"/>
                  <a:pt x="645941" y="165209"/>
                  <a:pt x="647370" y="177972"/>
                </a:cubicBezTo>
                <a:cubicBezTo>
                  <a:pt x="648800" y="190735"/>
                  <a:pt x="639612" y="202241"/>
                  <a:pt x="626849" y="203670"/>
                </a:cubicBezTo>
                <a:close/>
                <a:moveTo>
                  <a:pt x="729757" y="192144"/>
                </a:moveTo>
                <a:cubicBezTo>
                  <a:pt x="716994" y="193574"/>
                  <a:pt x="705489" y="184386"/>
                  <a:pt x="704060" y="171623"/>
                </a:cubicBezTo>
                <a:cubicBezTo>
                  <a:pt x="702630" y="158860"/>
                  <a:pt x="711818" y="147355"/>
                  <a:pt x="724581" y="145925"/>
                </a:cubicBezTo>
                <a:cubicBezTo>
                  <a:pt x="737344" y="144496"/>
                  <a:pt x="748849" y="153683"/>
                  <a:pt x="750279" y="166446"/>
                </a:cubicBezTo>
                <a:cubicBezTo>
                  <a:pt x="751708" y="179210"/>
                  <a:pt x="742521" y="190715"/>
                  <a:pt x="729757" y="192144"/>
                </a:cubicBezTo>
                <a:close/>
                <a:moveTo>
                  <a:pt x="829725" y="180948"/>
                </a:moveTo>
                <a:cubicBezTo>
                  <a:pt x="816962" y="182377"/>
                  <a:pt x="805457" y="173190"/>
                  <a:pt x="804028" y="160426"/>
                </a:cubicBezTo>
                <a:cubicBezTo>
                  <a:pt x="802598" y="147663"/>
                  <a:pt x="811786" y="136158"/>
                  <a:pt x="824549" y="134729"/>
                </a:cubicBezTo>
                <a:cubicBezTo>
                  <a:pt x="837312" y="133299"/>
                  <a:pt x="848817" y="142487"/>
                  <a:pt x="850247" y="155250"/>
                </a:cubicBezTo>
                <a:cubicBezTo>
                  <a:pt x="851676" y="168013"/>
                  <a:pt x="842489" y="179518"/>
                  <a:pt x="829725" y="180948"/>
                </a:cubicBezTo>
                <a:close/>
                <a:moveTo>
                  <a:pt x="932634" y="169422"/>
                </a:moveTo>
                <a:cubicBezTo>
                  <a:pt x="919871" y="170851"/>
                  <a:pt x="908366" y="161664"/>
                  <a:pt x="906936" y="148900"/>
                </a:cubicBezTo>
                <a:cubicBezTo>
                  <a:pt x="905507" y="136137"/>
                  <a:pt x="914694" y="124632"/>
                  <a:pt x="927457" y="123203"/>
                </a:cubicBezTo>
                <a:cubicBezTo>
                  <a:pt x="940221" y="121773"/>
                  <a:pt x="951726" y="130961"/>
                  <a:pt x="953155" y="143724"/>
                </a:cubicBezTo>
                <a:cubicBezTo>
                  <a:pt x="954585" y="156487"/>
                  <a:pt x="945397" y="167992"/>
                  <a:pt x="932634" y="169422"/>
                </a:cubicBezTo>
                <a:close/>
                <a:moveTo>
                  <a:pt x="1035542" y="157896"/>
                </a:moveTo>
                <a:cubicBezTo>
                  <a:pt x="1022779" y="159325"/>
                  <a:pt x="1011274" y="150138"/>
                  <a:pt x="1009845" y="137375"/>
                </a:cubicBezTo>
                <a:cubicBezTo>
                  <a:pt x="1008415" y="124611"/>
                  <a:pt x="1017603" y="113106"/>
                  <a:pt x="1030366" y="111677"/>
                </a:cubicBezTo>
                <a:cubicBezTo>
                  <a:pt x="1043129" y="110247"/>
                  <a:pt x="1054634" y="119435"/>
                  <a:pt x="1056064" y="132198"/>
                </a:cubicBezTo>
                <a:cubicBezTo>
                  <a:pt x="1057493" y="144961"/>
                  <a:pt x="1048306" y="156466"/>
                  <a:pt x="1035542" y="157896"/>
                </a:cubicBezTo>
                <a:close/>
                <a:moveTo>
                  <a:pt x="1138451" y="146370"/>
                </a:moveTo>
                <a:cubicBezTo>
                  <a:pt x="1125688" y="147799"/>
                  <a:pt x="1114183" y="138612"/>
                  <a:pt x="1112753" y="125849"/>
                </a:cubicBezTo>
                <a:cubicBezTo>
                  <a:pt x="1111324" y="113085"/>
                  <a:pt x="1120511" y="101580"/>
                  <a:pt x="1133274" y="100151"/>
                </a:cubicBezTo>
                <a:cubicBezTo>
                  <a:pt x="1146038" y="98721"/>
                  <a:pt x="1157543" y="107909"/>
                  <a:pt x="1158972" y="120672"/>
                </a:cubicBezTo>
                <a:cubicBezTo>
                  <a:pt x="1160402" y="133435"/>
                  <a:pt x="1151214" y="144940"/>
                  <a:pt x="1138451" y="146370"/>
                </a:cubicBezTo>
                <a:close/>
                <a:moveTo>
                  <a:pt x="1241360" y="134844"/>
                </a:moveTo>
                <a:cubicBezTo>
                  <a:pt x="1228596" y="136273"/>
                  <a:pt x="1217091" y="127086"/>
                  <a:pt x="1215662" y="114323"/>
                </a:cubicBezTo>
                <a:cubicBezTo>
                  <a:pt x="1214232" y="101560"/>
                  <a:pt x="1223420" y="90054"/>
                  <a:pt x="1236183" y="88625"/>
                </a:cubicBezTo>
                <a:cubicBezTo>
                  <a:pt x="1248946" y="87195"/>
                  <a:pt x="1260451" y="96383"/>
                  <a:pt x="1261881" y="109146"/>
                </a:cubicBezTo>
                <a:cubicBezTo>
                  <a:pt x="1263310" y="121909"/>
                  <a:pt x="1254123" y="133414"/>
                  <a:pt x="1241360" y="134844"/>
                </a:cubicBezTo>
                <a:close/>
                <a:moveTo>
                  <a:pt x="1344268" y="123318"/>
                </a:moveTo>
                <a:cubicBezTo>
                  <a:pt x="1331505" y="124747"/>
                  <a:pt x="1320000" y="115560"/>
                  <a:pt x="1318570" y="102797"/>
                </a:cubicBezTo>
                <a:cubicBezTo>
                  <a:pt x="1317141" y="90034"/>
                  <a:pt x="1326328" y="78528"/>
                  <a:pt x="1339092" y="77099"/>
                </a:cubicBezTo>
                <a:cubicBezTo>
                  <a:pt x="1351855" y="75669"/>
                  <a:pt x="1363360" y="84857"/>
                  <a:pt x="1364789" y="97620"/>
                </a:cubicBezTo>
                <a:cubicBezTo>
                  <a:pt x="1366219" y="110383"/>
                  <a:pt x="1357031" y="121888"/>
                  <a:pt x="1344268" y="123318"/>
                </a:cubicBezTo>
                <a:close/>
                <a:moveTo>
                  <a:pt x="1447177" y="111792"/>
                </a:moveTo>
                <a:cubicBezTo>
                  <a:pt x="1434413" y="113222"/>
                  <a:pt x="1422908" y="104034"/>
                  <a:pt x="1421479" y="91271"/>
                </a:cubicBezTo>
                <a:cubicBezTo>
                  <a:pt x="1420049" y="78508"/>
                  <a:pt x="1429237" y="67003"/>
                  <a:pt x="1442000" y="65573"/>
                </a:cubicBezTo>
                <a:cubicBezTo>
                  <a:pt x="1454763" y="64144"/>
                  <a:pt x="1466268" y="73331"/>
                  <a:pt x="1467698" y="86094"/>
                </a:cubicBezTo>
                <a:cubicBezTo>
                  <a:pt x="1469127" y="98857"/>
                  <a:pt x="1459940" y="110363"/>
                  <a:pt x="1447177" y="111792"/>
                </a:cubicBezTo>
                <a:close/>
                <a:moveTo>
                  <a:pt x="1522986" y="147015"/>
                </a:moveTo>
                <a:lnTo>
                  <a:pt x="1500959" y="135646"/>
                </a:lnTo>
                <a:cubicBezTo>
                  <a:pt x="1493662" y="135695"/>
                  <a:pt x="1527705" y="93063"/>
                  <a:pt x="1524189" y="75393"/>
                </a:cubicBezTo>
                <a:cubicBezTo>
                  <a:pt x="1520672" y="57723"/>
                  <a:pt x="1496470" y="44099"/>
                  <a:pt x="1479860" y="29625"/>
                </a:cubicBezTo>
                <a:lnTo>
                  <a:pt x="1497297" y="0"/>
                </a:lnTo>
                <a:lnTo>
                  <a:pt x="1566951" y="65991"/>
                </a:lnTo>
                <a:close/>
                <a:moveTo>
                  <a:pt x="61876" y="320735"/>
                </a:moveTo>
                <a:lnTo>
                  <a:pt x="0" y="247401"/>
                </a:lnTo>
                <a:lnTo>
                  <a:pt x="52710" y="171774"/>
                </a:lnTo>
                <a:lnTo>
                  <a:pt x="73335" y="185524"/>
                </a:lnTo>
                <a:cubicBezTo>
                  <a:pt x="80592" y="186288"/>
                  <a:pt x="42015" y="224865"/>
                  <a:pt x="43543" y="242817"/>
                </a:cubicBezTo>
                <a:cubicBezTo>
                  <a:pt x="45071" y="260769"/>
                  <a:pt x="67606" y="277002"/>
                  <a:pt x="82502" y="293235"/>
                </a:cubicBezTo>
                <a:close/>
              </a:path>
            </a:pathLst>
          </a:custGeom>
          <a:solidFill>
            <a:srgbClr val="EC94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22118E-17AF-499D-630E-5798EA54F5A1}"/>
              </a:ext>
            </a:extLst>
          </p:cNvPr>
          <p:cNvGrpSpPr/>
          <p:nvPr/>
        </p:nvGrpSpPr>
        <p:grpSpPr>
          <a:xfrm>
            <a:off x="5119600" y="3829864"/>
            <a:ext cx="1179466" cy="361197"/>
            <a:chOff x="5243269" y="3504741"/>
            <a:chExt cx="1179466" cy="361197"/>
          </a:xfrm>
        </p:grpSpPr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8FDEC8AD-1AF0-0233-C012-9EA088C12CF0}"/>
                </a:ext>
              </a:extLst>
            </p:cNvPr>
            <p:cNvSpPr/>
            <p:nvPr/>
          </p:nvSpPr>
          <p:spPr>
            <a:xfrm>
              <a:off x="5278822" y="3632375"/>
              <a:ext cx="1141423" cy="176574"/>
            </a:xfrm>
            <a:custGeom>
              <a:avLst/>
              <a:gdLst>
                <a:gd name="connsiteX0" fmla="*/ 0 w 1141423"/>
                <a:gd name="connsiteY0" fmla="*/ 66215 h 176574"/>
                <a:gd name="connsiteX1" fmla="*/ 63062 w 1141423"/>
                <a:gd name="connsiteY1" fmla="*/ 75675 h 176574"/>
                <a:gd name="connsiteX2" fmla="*/ 104052 w 1141423"/>
                <a:gd name="connsiteY2" fmla="*/ 9459 h 176574"/>
                <a:gd name="connsiteX3" fmla="*/ 135583 w 1141423"/>
                <a:gd name="connsiteY3" fmla="*/ 110359 h 176574"/>
                <a:gd name="connsiteX4" fmla="*/ 204952 w 1141423"/>
                <a:gd name="connsiteY4" fmla="*/ 25225 h 176574"/>
                <a:gd name="connsiteX5" fmla="*/ 299545 w 1141423"/>
                <a:gd name="connsiteY5" fmla="*/ 132431 h 176574"/>
                <a:gd name="connsiteX6" fmla="*/ 353147 w 1141423"/>
                <a:gd name="connsiteY6" fmla="*/ 9459 h 176574"/>
                <a:gd name="connsiteX7" fmla="*/ 413056 w 1141423"/>
                <a:gd name="connsiteY7" fmla="*/ 119818 h 176574"/>
                <a:gd name="connsiteX8" fmla="*/ 447741 w 1141423"/>
                <a:gd name="connsiteY8" fmla="*/ 18919 h 176574"/>
                <a:gd name="connsiteX9" fmla="*/ 513956 w 1141423"/>
                <a:gd name="connsiteY9" fmla="*/ 100899 h 176574"/>
                <a:gd name="connsiteX10" fmla="*/ 558099 w 1141423"/>
                <a:gd name="connsiteY10" fmla="*/ 6306 h 176574"/>
                <a:gd name="connsiteX11" fmla="*/ 602243 w 1141423"/>
                <a:gd name="connsiteY11" fmla="*/ 154502 h 176574"/>
                <a:gd name="connsiteX12" fmla="*/ 643233 w 1141423"/>
                <a:gd name="connsiteY12" fmla="*/ 12613 h 176574"/>
                <a:gd name="connsiteX13" fmla="*/ 706295 w 1141423"/>
                <a:gd name="connsiteY13" fmla="*/ 138737 h 176574"/>
                <a:gd name="connsiteX14" fmla="*/ 734673 w 1141423"/>
                <a:gd name="connsiteY14" fmla="*/ 15766 h 176574"/>
                <a:gd name="connsiteX15" fmla="*/ 794582 w 1141423"/>
                <a:gd name="connsiteY15" fmla="*/ 119818 h 176574"/>
                <a:gd name="connsiteX16" fmla="*/ 838725 w 1141423"/>
                <a:gd name="connsiteY16" fmla="*/ 28378 h 176574"/>
                <a:gd name="connsiteX17" fmla="*/ 895481 w 1141423"/>
                <a:gd name="connsiteY17" fmla="*/ 135584 h 176574"/>
                <a:gd name="connsiteX18" fmla="*/ 942778 w 1141423"/>
                <a:gd name="connsiteY18" fmla="*/ 44144 h 176574"/>
                <a:gd name="connsiteX19" fmla="*/ 1002687 w 1141423"/>
                <a:gd name="connsiteY19" fmla="*/ 176574 h 176574"/>
                <a:gd name="connsiteX20" fmla="*/ 1024759 w 1141423"/>
                <a:gd name="connsiteY20" fmla="*/ 0 h 176574"/>
                <a:gd name="connsiteX21" fmla="*/ 1081514 w 1141423"/>
                <a:gd name="connsiteY21" fmla="*/ 110359 h 176574"/>
                <a:gd name="connsiteX22" fmla="*/ 1119352 w 1141423"/>
                <a:gd name="connsiteY22" fmla="*/ 53603 h 176574"/>
                <a:gd name="connsiteX23" fmla="*/ 1141423 w 1141423"/>
                <a:gd name="connsiteY23" fmla="*/ 50450 h 176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41423" h="176574">
                  <a:moveTo>
                    <a:pt x="0" y="66215"/>
                  </a:moveTo>
                  <a:lnTo>
                    <a:pt x="63062" y="75675"/>
                  </a:lnTo>
                  <a:lnTo>
                    <a:pt x="104052" y="9459"/>
                  </a:lnTo>
                  <a:lnTo>
                    <a:pt x="135583" y="110359"/>
                  </a:lnTo>
                  <a:lnTo>
                    <a:pt x="204952" y="25225"/>
                  </a:lnTo>
                  <a:lnTo>
                    <a:pt x="299545" y="132431"/>
                  </a:lnTo>
                  <a:lnTo>
                    <a:pt x="353147" y="9459"/>
                  </a:lnTo>
                  <a:lnTo>
                    <a:pt x="413056" y="119818"/>
                  </a:lnTo>
                  <a:lnTo>
                    <a:pt x="447741" y="18919"/>
                  </a:lnTo>
                  <a:lnTo>
                    <a:pt x="513956" y="100899"/>
                  </a:lnTo>
                  <a:lnTo>
                    <a:pt x="558099" y="6306"/>
                  </a:lnTo>
                  <a:lnTo>
                    <a:pt x="602243" y="154502"/>
                  </a:lnTo>
                  <a:lnTo>
                    <a:pt x="643233" y="12613"/>
                  </a:lnTo>
                  <a:lnTo>
                    <a:pt x="706295" y="138737"/>
                  </a:lnTo>
                  <a:lnTo>
                    <a:pt x="734673" y="15766"/>
                  </a:lnTo>
                  <a:lnTo>
                    <a:pt x="794582" y="119818"/>
                  </a:lnTo>
                  <a:lnTo>
                    <a:pt x="838725" y="28378"/>
                  </a:lnTo>
                  <a:lnTo>
                    <a:pt x="895481" y="135584"/>
                  </a:lnTo>
                  <a:lnTo>
                    <a:pt x="942778" y="44144"/>
                  </a:lnTo>
                  <a:lnTo>
                    <a:pt x="1002687" y="176574"/>
                  </a:lnTo>
                  <a:lnTo>
                    <a:pt x="1024759" y="0"/>
                  </a:lnTo>
                  <a:lnTo>
                    <a:pt x="1081514" y="110359"/>
                  </a:lnTo>
                  <a:lnTo>
                    <a:pt x="1119352" y="53603"/>
                  </a:lnTo>
                  <a:lnTo>
                    <a:pt x="1141423" y="50450"/>
                  </a:lnTo>
                </a:path>
              </a:pathLst>
            </a:custGeom>
            <a:noFill/>
            <a:ln w="19050">
              <a:solidFill>
                <a:srgbClr val="FF69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C9454499-ABE1-A571-2629-0B81F6B6918E}"/>
                </a:ext>
              </a:extLst>
            </p:cNvPr>
            <p:cNvSpPr/>
            <p:nvPr/>
          </p:nvSpPr>
          <p:spPr>
            <a:xfrm rot="7372496">
              <a:off x="5198520" y="3596277"/>
              <a:ext cx="302270" cy="212771"/>
            </a:xfrm>
            <a:custGeom>
              <a:avLst/>
              <a:gdLst>
                <a:gd name="connsiteX0" fmla="*/ 10958 w 302270"/>
                <a:gd name="connsiteY0" fmla="*/ 212771 h 212771"/>
                <a:gd name="connsiteX1" fmla="*/ 0 w 302270"/>
                <a:gd name="connsiteY1" fmla="*/ 156780 h 212771"/>
                <a:gd name="connsiteX2" fmla="*/ 188127 w 302270"/>
                <a:gd name="connsiteY2" fmla="*/ 169919 h 212771"/>
                <a:gd name="connsiteX3" fmla="*/ 249298 w 302270"/>
                <a:gd name="connsiteY3" fmla="*/ 0 h 212771"/>
                <a:gd name="connsiteX4" fmla="*/ 302270 w 302270"/>
                <a:gd name="connsiteY4" fmla="*/ 21189 h 212771"/>
                <a:gd name="connsiteX5" fmla="*/ 190593 w 302270"/>
                <a:gd name="connsiteY5" fmla="*/ 170091 h 212771"/>
                <a:gd name="connsiteX6" fmla="*/ 193760 w 302270"/>
                <a:gd name="connsiteY6" fmla="*/ 170312 h 212771"/>
                <a:gd name="connsiteX7" fmla="*/ 189725 w 302270"/>
                <a:gd name="connsiteY7" fmla="*/ 171250 h 212771"/>
                <a:gd name="connsiteX8" fmla="*/ 185731 w 302270"/>
                <a:gd name="connsiteY8" fmla="*/ 176574 h 212771"/>
                <a:gd name="connsiteX9" fmla="*/ 187458 w 302270"/>
                <a:gd name="connsiteY9" fmla="*/ 171776 h 21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270" h="212771">
                  <a:moveTo>
                    <a:pt x="10958" y="212771"/>
                  </a:moveTo>
                  <a:lnTo>
                    <a:pt x="0" y="156780"/>
                  </a:lnTo>
                  <a:lnTo>
                    <a:pt x="188127" y="169919"/>
                  </a:lnTo>
                  <a:lnTo>
                    <a:pt x="249298" y="0"/>
                  </a:lnTo>
                  <a:lnTo>
                    <a:pt x="302270" y="21189"/>
                  </a:lnTo>
                  <a:lnTo>
                    <a:pt x="190593" y="170091"/>
                  </a:lnTo>
                  <a:lnTo>
                    <a:pt x="193760" y="170312"/>
                  </a:lnTo>
                  <a:lnTo>
                    <a:pt x="189725" y="171250"/>
                  </a:lnTo>
                  <a:lnTo>
                    <a:pt x="185731" y="176574"/>
                  </a:lnTo>
                  <a:lnTo>
                    <a:pt x="187458" y="171776"/>
                  </a:lnTo>
                  <a:close/>
                </a:path>
              </a:pathLst>
            </a:custGeom>
            <a:solidFill>
              <a:srgbClr val="FF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5FDA8AB5-BAF9-7CDB-FBED-592E8B410C4A}"/>
                </a:ext>
              </a:extLst>
            </p:cNvPr>
            <p:cNvSpPr/>
            <p:nvPr/>
          </p:nvSpPr>
          <p:spPr>
            <a:xfrm rot="10180928">
              <a:off x="6305445" y="3504741"/>
              <a:ext cx="117290" cy="361197"/>
            </a:xfrm>
            <a:custGeom>
              <a:avLst/>
              <a:gdLst>
                <a:gd name="connsiteX0" fmla="*/ 11663 w 117290"/>
                <a:gd name="connsiteY0" fmla="*/ 361197 h 361197"/>
                <a:gd name="connsiteX1" fmla="*/ 0 w 117290"/>
                <a:gd name="connsiteY1" fmla="*/ 167316 h 361197"/>
                <a:gd name="connsiteX2" fmla="*/ 2081 w 117290"/>
                <a:gd name="connsiteY2" fmla="*/ 172879 h 361197"/>
                <a:gd name="connsiteX3" fmla="*/ 64318 w 117290"/>
                <a:gd name="connsiteY3" fmla="*/ 0 h 361197"/>
                <a:gd name="connsiteX4" fmla="*/ 117290 w 117290"/>
                <a:gd name="connsiteY4" fmla="*/ 21189 h 361197"/>
                <a:gd name="connsiteX5" fmla="*/ 2560 w 117290"/>
                <a:gd name="connsiteY5" fmla="*/ 174161 h 361197"/>
                <a:gd name="connsiteX6" fmla="*/ 65764 w 117290"/>
                <a:gd name="connsiteY6" fmla="*/ 343084 h 36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290" h="361197">
                  <a:moveTo>
                    <a:pt x="11663" y="361197"/>
                  </a:moveTo>
                  <a:lnTo>
                    <a:pt x="0" y="167316"/>
                  </a:lnTo>
                  <a:lnTo>
                    <a:pt x="2081" y="172879"/>
                  </a:lnTo>
                  <a:lnTo>
                    <a:pt x="64318" y="0"/>
                  </a:lnTo>
                  <a:lnTo>
                    <a:pt x="117290" y="21189"/>
                  </a:lnTo>
                  <a:lnTo>
                    <a:pt x="2560" y="174161"/>
                  </a:lnTo>
                  <a:lnTo>
                    <a:pt x="65764" y="343084"/>
                  </a:lnTo>
                  <a:close/>
                </a:path>
              </a:pathLst>
            </a:custGeom>
            <a:solidFill>
              <a:srgbClr val="FF69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sp>
        <p:nvSpPr>
          <p:cNvPr id="248" name="Freeform: Shape 247">
            <a:extLst>
              <a:ext uri="{FF2B5EF4-FFF2-40B4-BE49-F238E27FC236}">
                <a16:creationId xmlns:a16="http://schemas.microsoft.com/office/drawing/2014/main" id="{D6D08FD8-4F13-2A08-9D42-0D02775551D8}"/>
              </a:ext>
            </a:extLst>
          </p:cNvPr>
          <p:cNvSpPr/>
          <p:nvPr/>
        </p:nvSpPr>
        <p:spPr>
          <a:xfrm rot="20489936">
            <a:off x="5955890" y="4359100"/>
            <a:ext cx="394855" cy="477982"/>
          </a:xfrm>
          <a:custGeom>
            <a:avLst/>
            <a:gdLst>
              <a:gd name="connsiteX0" fmla="*/ 0 w 394855"/>
              <a:gd name="connsiteY0" fmla="*/ 387061 h 477982"/>
              <a:gd name="connsiteX1" fmla="*/ 220807 w 394855"/>
              <a:gd name="connsiteY1" fmla="*/ 80529 h 477982"/>
              <a:gd name="connsiteX2" fmla="*/ 98714 w 394855"/>
              <a:gd name="connsiteY2" fmla="*/ 98713 h 477982"/>
              <a:gd name="connsiteX3" fmla="*/ 116898 w 394855"/>
              <a:gd name="connsiteY3" fmla="*/ 33770 h 477982"/>
              <a:gd name="connsiteX4" fmla="*/ 283153 w 394855"/>
              <a:gd name="connsiteY4" fmla="*/ 0 h 477982"/>
              <a:gd name="connsiteX5" fmla="*/ 394855 w 394855"/>
              <a:gd name="connsiteY5" fmla="*/ 122093 h 477982"/>
              <a:gd name="connsiteX6" fmla="*/ 381866 w 394855"/>
              <a:gd name="connsiteY6" fmla="*/ 207818 h 477982"/>
              <a:gd name="connsiteX7" fmla="*/ 280555 w 394855"/>
              <a:gd name="connsiteY7" fmla="*/ 103909 h 477982"/>
              <a:gd name="connsiteX8" fmla="*/ 272762 w 394855"/>
              <a:gd name="connsiteY8" fmla="*/ 477982 h 477982"/>
              <a:gd name="connsiteX9" fmla="*/ 179244 w 394855"/>
              <a:gd name="connsiteY9" fmla="*/ 316923 h 477982"/>
              <a:gd name="connsiteX10" fmla="*/ 0 w 394855"/>
              <a:gd name="connsiteY10" fmla="*/ 387061 h 47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4855" h="477982">
                <a:moveTo>
                  <a:pt x="0" y="387061"/>
                </a:moveTo>
                <a:lnTo>
                  <a:pt x="220807" y="80529"/>
                </a:lnTo>
                <a:lnTo>
                  <a:pt x="98714" y="98713"/>
                </a:lnTo>
                <a:lnTo>
                  <a:pt x="116898" y="33770"/>
                </a:lnTo>
                <a:lnTo>
                  <a:pt x="283153" y="0"/>
                </a:lnTo>
                <a:lnTo>
                  <a:pt x="394855" y="122093"/>
                </a:lnTo>
                <a:lnTo>
                  <a:pt x="381866" y="207818"/>
                </a:lnTo>
                <a:lnTo>
                  <a:pt x="280555" y="103909"/>
                </a:lnTo>
                <a:lnTo>
                  <a:pt x="272762" y="477982"/>
                </a:lnTo>
                <a:lnTo>
                  <a:pt x="179244" y="316923"/>
                </a:lnTo>
                <a:lnTo>
                  <a:pt x="0" y="387061"/>
                </a:lnTo>
                <a:close/>
              </a:path>
            </a:pathLst>
          </a:custGeom>
          <a:solidFill>
            <a:srgbClr val="DD0036"/>
          </a:soli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 dirty="0"/>
          </a:p>
        </p:txBody>
      </p: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B73949FE-8E34-CFAA-9FC7-E117266EEECF}"/>
              </a:ext>
            </a:extLst>
          </p:cNvPr>
          <p:cNvGrpSpPr/>
          <p:nvPr/>
        </p:nvGrpSpPr>
        <p:grpSpPr>
          <a:xfrm rot="15022830">
            <a:off x="5166282" y="4309275"/>
            <a:ext cx="509314" cy="622997"/>
            <a:chOff x="523210" y="4528502"/>
            <a:chExt cx="509314" cy="622997"/>
          </a:xfrm>
        </p:grpSpPr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B4889C9F-7A42-321B-FDE5-8AC53E0F841C}"/>
                </a:ext>
              </a:extLst>
            </p:cNvPr>
            <p:cNvSpPr/>
            <p:nvPr/>
          </p:nvSpPr>
          <p:spPr>
            <a:xfrm>
              <a:off x="738610" y="4528502"/>
              <a:ext cx="293914" cy="622997"/>
            </a:xfrm>
            <a:custGeom>
              <a:avLst/>
              <a:gdLst>
                <a:gd name="connsiteX0" fmla="*/ 163285 w 293914"/>
                <a:gd name="connsiteY0" fmla="*/ 12560 h 622997"/>
                <a:gd name="connsiteX1" fmla="*/ 228600 w 293914"/>
                <a:gd name="connsiteY1" fmla="*/ 0 h 622997"/>
                <a:gd name="connsiteX2" fmla="*/ 293914 w 293914"/>
                <a:gd name="connsiteY2" fmla="*/ 369276 h 622997"/>
                <a:gd name="connsiteX3" fmla="*/ 37681 w 293914"/>
                <a:gd name="connsiteY3" fmla="*/ 622997 h 622997"/>
                <a:gd name="connsiteX4" fmla="*/ 0 w 293914"/>
                <a:gd name="connsiteY4" fmla="*/ 580292 h 622997"/>
                <a:gd name="connsiteX5" fmla="*/ 228600 w 293914"/>
                <a:gd name="connsiteY5" fmla="*/ 344156 h 622997"/>
                <a:gd name="connsiteX6" fmla="*/ 163285 w 293914"/>
                <a:gd name="connsiteY6" fmla="*/ 12560 h 62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914" h="622997">
                  <a:moveTo>
                    <a:pt x="163285" y="12560"/>
                  </a:moveTo>
                  <a:lnTo>
                    <a:pt x="228600" y="0"/>
                  </a:lnTo>
                  <a:lnTo>
                    <a:pt x="293914" y="369276"/>
                  </a:lnTo>
                  <a:lnTo>
                    <a:pt x="37681" y="622997"/>
                  </a:lnTo>
                  <a:lnTo>
                    <a:pt x="0" y="580292"/>
                  </a:lnTo>
                  <a:lnTo>
                    <a:pt x="228600" y="344156"/>
                  </a:lnTo>
                  <a:lnTo>
                    <a:pt x="163285" y="12560"/>
                  </a:lnTo>
                  <a:close/>
                </a:path>
              </a:pathLst>
            </a:custGeom>
            <a:solidFill>
              <a:srgbClr val="19E1D6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D8803B15-969E-9762-3823-A1E3D18FE31E}"/>
                </a:ext>
              </a:extLst>
            </p:cNvPr>
            <p:cNvSpPr/>
            <p:nvPr/>
          </p:nvSpPr>
          <p:spPr>
            <a:xfrm>
              <a:off x="523210" y="4635949"/>
              <a:ext cx="466788" cy="284981"/>
            </a:xfrm>
            <a:custGeom>
              <a:avLst/>
              <a:gdLst>
                <a:gd name="connsiteX0" fmla="*/ 401055 w 466788"/>
                <a:gd name="connsiteY0" fmla="*/ 153515 h 284981"/>
                <a:gd name="connsiteX1" fmla="*/ 466788 w 466788"/>
                <a:gd name="connsiteY1" fmla="*/ 219248 h 284981"/>
                <a:gd name="connsiteX2" fmla="*/ 401055 w 466788"/>
                <a:gd name="connsiteY2" fmla="*/ 284981 h 284981"/>
                <a:gd name="connsiteX3" fmla="*/ 335322 w 466788"/>
                <a:gd name="connsiteY3" fmla="*/ 219248 h 284981"/>
                <a:gd name="connsiteX4" fmla="*/ 401055 w 466788"/>
                <a:gd name="connsiteY4" fmla="*/ 153515 h 284981"/>
                <a:gd name="connsiteX5" fmla="*/ 277126 w 466788"/>
                <a:gd name="connsiteY5" fmla="*/ 109624 h 284981"/>
                <a:gd name="connsiteX6" fmla="*/ 342859 w 466788"/>
                <a:gd name="connsiteY6" fmla="*/ 175357 h 284981"/>
                <a:gd name="connsiteX7" fmla="*/ 277126 w 466788"/>
                <a:gd name="connsiteY7" fmla="*/ 241090 h 284981"/>
                <a:gd name="connsiteX8" fmla="*/ 211393 w 466788"/>
                <a:gd name="connsiteY8" fmla="*/ 175357 h 284981"/>
                <a:gd name="connsiteX9" fmla="*/ 277126 w 466788"/>
                <a:gd name="connsiteY9" fmla="*/ 109624 h 284981"/>
                <a:gd name="connsiteX10" fmla="*/ 109624 w 466788"/>
                <a:gd name="connsiteY10" fmla="*/ 0 h 284981"/>
                <a:gd name="connsiteX11" fmla="*/ 219248 w 466788"/>
                <a:gd name="connsiteY11" fmla="*/ 109624 h 284981"/>
                <a:gd name="connsiteX12" fmla="*/ 109624 w 466788"/>
                <a:gd name="connsiteY12" fmla="*/ 219248 h 284981"/>
                <a:gd name="connsiteX13" fmla="*/ 0 w 466788"/>
                <a:gd name="connsiteY13" fmla="*/ 109624 h 284981"/>
                <a:gd name="connsiteX14" fmla="*/ 109624 w 466788"/>
                <a:gd name="connsiteY14" fmla="*/ 0 h 284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6788" h="284981">
                  <a:moveTo>
                    <a:pt x="401055" y="153515"/>
                  </a:moveTo>
                  <a:cubicBezTo>
                    <a:pt x="437358" y="153515"/>
                    <a:pt x="466788" y="182945"/>
                    <a:pt x="466788" y="219248"/>
                  </a:cubicBezTo>
                  <a:cubicBezTo>
                    <a:pt x="466788" y="255551"/>
                    <a:pt x="437358" y="284981"/>
                    <a:pt x="401055" y="284981"/>
                  </a:cubicBezTo>
                  <a:cubicBezTo>
                    <a:pt x="364752" y="284981"/>
                    <a:pt x="335322" y="255551"/>
                    <a:pt x="335322" y="219248"/>
                  </a:cubicBezTo>
                  <a:cubicBezTo>
                    <a:pt x="335322" y="182945"/>
                    <a:pt x="364752" y="153515"/>
                    <a:pt x="401055" y="153515"/>
                  </a:cubicBezTo>
                  <a:close/>
                  <a:moveTo>
                    <a:pt x="277126" y="109624"/>
                  </a:moveTo>
                  <a:cubicBezTo>
                    <a:pt x="313429" y="109624"/>
                    <a:pt x="342859" y="139054"/>
                    <a:pt x="342859" y="175357"/>
                  </a:cubicBezTo>
                  <a:cubicBezTo>
                    <a:pt x="342859" y="211660"/>
                    <a:pt x="313429" y="241090"/>
                    <a:pt x="277126" y="241090"/>
                  </a:cubicBezTo>
                  <a:cubicBezTo>
                    <a:pt x="240823" y="241090"/>
                    <a:pt x="211393" y="211660"/>
                    <a:pt x="211393" y="175357"/>
                  </a:cubicBezTo>
                  <a:cubicBezTo>
                    <a:pt x="211393" y="139054"/>
                    <a:pt x="240823" y="109624"/>
                    <a:pt x="277126" y="109624"/>
                  </a:cubicBezTo>
                  <a:close/>
                  <a:moveTo>
                    <a:pt x="109624" y="0"/>
                  </a:moveTo>
                  <a:cubicBezTo>
                    <a:pt x="170168" y="0"/>
                    <a:pt x="219248" y="49080"/>
                    <a:pt x="219248" y="109624"/>
                  </a:cubicBezTo>
                  <a:cubicBezTo>
                    <a:pt x="219248" y="170168"/>
                    <a:pt x="170168" y="219248"/>
                    <a:pt x="109624" y="219248"/>
                  </a:cubicBezTo>
                  <a:cubicBezTo>
                    <a:pt x="49080" y="219248"/>
                    <a:pt x="0" y="170168"/>
                    <a:pt x="0" y="109624"/>
                  </a:cubicBezTo>
                  <a:cubicBezTo>
                    <a:pt x="0" y="49080"/>
                    <a:pt x="49080" y="0"/>
                    <a:pt x="109624" y="0"/>
                  </a:cubicBezTo>
                  <a:close/>
                </a:path>
              </a:pathLst>
            </a:custGeom>
            <a:solidFill>
              <a:srgbClr val="19E1D6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DC4B7215-016A-4714-E0C2-89EED2BB56D0}"/>
              </a:ext>
            </a:extLst>
          </p:cNvPr>
          <p:cNvGrpSpPr/>
          <p:nvPr/>
        </p:nvGrpSpPr>
        <p:grpSpPr>
          <a:xfrm rot="4055071">
            <a:off x="5118272" y="5121020"/>
            <a:ext cx="567618" cy="708000"/>
            <a:chOff x="8955084" y="4093511"/>
            <a:chExt cx="567618" cy="708000"/>
          </a:xfrm>
        </p:grpSpPr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1AF60066-9036-37C5-F7E4-849F25D7C9B0}"/>
                </a:ext>
              </a:extLst>
            </p:cNvPr>
            <p:cNvGrpSpPr/>
            <p:nvPr/>
          </p:nvGrpSpPr>
          <p:grpSpPr>
            <a:xfrm>
              <a:off x="9113484" y="4274307"/>
              <a:ext cx="409218" cy="409218"/>
              <a:chOff x="1089600" y="4515582"/>
              <a:chExt cx="409218" cy="409218"/>
            </a:xfrm>
          </p:grpSpPr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EEF81E12-FBF9-D82D-4B6B-DA8800FEE3FB}"/>
                  </a:ext>
                </a:extLst>
              </p:cNvPr>
              <p:cNvSpPr/>
              <p:nvPr/>
            </p:nvSpPr>
            <p:spPr>
              <a:xfrm>
                <a:off x="1089600" y="4515582"/>
                <a:ext cx="409218" cy="409218"/>
              </a:xfrm>
              <a:prstGeom prst="ellipse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FEBE5B07-E727-BB2C-333B-7594465FD95C}"/>
                  </a:ext>
                </a:extLst>
              </p:cNvPr>
              <p:cNvSpPr/>
              <p:nvPr/>
            </p:nvSpPr>
            <p:spPr>
              <a:xfrm>
                <a:off x="1130182" y="4556164"/>
                <a:ext cx="328055" cy="328055"/>
              </a:xfrm>
              <a:prstGeom prst="ellipse">
                <a:avLst/>
              </a:prstGeom>
              <a:solidFill>
                <a:srgbClr val="587DBB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4DB84FFB-5016-0382-46D7-3A8050B1C49F}"/>
                </a:ext>
              </a:extLst>
            </p:cNvPr>
            <p:cNvGrpSpPr/>
            <p:nvPr/>
          </p:nvGrpSpPr>
          <p:grpSpPr>
            <a:xfrm>
              <a:off x="8955084" y="4093511"/>
              <a:ext cx="398400" cy="708000"/>
              <a:chOff x="933600" y="4334400"/>
              <a:chExt cx="398400" cy="708000"/>
            </a:xfrm>
          </p:grpSpPr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1B9C855F-D698-2F6E-9871-1DF0C3BF9F10}"/>
                  </a:ext>
                </a:extLst>
              </p:cNvPr>
              <p:cNvSpPr/>
              <p:nvPr/>
            </p:nvSpPr>
            <p:spPr>
              <a:xfrm>
                <a:off x="933600" y="4334400"/>
                <a:ext cx="398400" cy="708000"/>
              </a:xfrm>
              <a:custGeom>
                <a:avLst/>
                <a:gdLst>
                  <a:gd name="connsiteX0" fmla="*/ 204000 w 398400"/>
                  <a:gd name="connsiteY0" fmla="*/ 540000 h 708000"/>
                  <a:gd name="connsiteX1" fmla="*/ 139200 w 398400"/>
                  <a:gd name="connsiteY1" fmla="*/ 708000 h 708000"/>
                  <a:gd name="connsiteX2" fmla="*/ 0 w 398400"/>
                  <a:gd name="connsiteY2" fmla="*/ 264000 h 708000"/>
                  <a:gd name="connsiteX3" fmla="*/ 398400 w 398400"/>
                  <a:gd name="connsiteY3" fmla="*/ 0 h 708000"/>
                  <a:gd name="connsiteX4" fmla="*/ 333600 w 398400"/>
                  <a:gd name="connsiteY4" fmla="*/ 177600 h 7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400" h="708000">
                    <a:moveTo>
                      <a:pt x="204000" y="540000"/>
                    </a:moveTo>
                    <a:lnTo>
                      <a:pt x="139200" y="708000"/>
                    </a:lnTo>
                    <a:lnTo>
                      <a:pt x="0" y="264000"/>
                    </a:lnTo>
                    <a:lnTo>
                      <a:pt x="398400" y="0"/>
                    </a:lnTo>
                    <a:lnTo>
                      <a:pt x="333600" y="17760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9927765E-16FB-FDBD-B7B1-1E1E453E8BB3}"/>
                  </a:ext>
                </a:extLst>
              </p:cNvPr>
              <p:cNvSpPr/>
              <p:nvPr/>
            </p:nvSpPr>
            <p:spPr>
              <a:xfrm>
                <a:off x="964800" y="4396800"/>
                <a:ext cx="312000" cy="578400"/>
              </a:xfrm>
              <a:custGeom>
                <a:avLst/>
                <a:gdLst>
                  <a:gd name="connsiteX0" fmla="*/ 146400 w 312000"/>
                  <a:gd name="connsiteY0" fmla="*/ 480000 h 578400"/>
                  <a:gd name="connsiteX1" fmla="*/ 110400 w 312000"/>
                  <a:gd name="connsiteY1" fmla="*/ 578400 h 578400"/>
                  <a:gd name="connsiteX2" fmla="*/ 0 w 312000"/>
                  <a:gd name="connsiteY2" fmla="*/ 201600 h 578400"/>
                  <a:gd name="connsiteX3" fmla="*/ 312000 w 312000"/>
                  <a:gd name="connsiteY3" fmla="*/ 0 h 578400"/>
                  <a:gd name="connsiteX4" fmla="*/ 280800 w 312000"/>
                  <a:gd name="connsiteY4" fmla="*/ 88800 h 578400"/>
                  <a:gd name="connsiteX5" fmla="*/ 62400 w 312000"/>
                  <a:gd name="connsiteY5" fmla="*/ 230400 h 578400"/>
                  <a:gd name="connsiteX6" fmla="*/ 146400 w 312000"/>
                  <a:gd name="connsiteY6" fmla="*/ 480000 h 57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000" h="578400">
                    <a:moveTo>
                      <a:pt x="146400" y="480000"/>
                    </a:moveTo>
                    <a:lnTo>
                      <a:pt x="110400" y="578400"/>
                    </a:lnTo>
                    <a:lnTo>
                      <a:pt x="0" y="201600"/>
                    </a:lnTo>
                    <a:lnTo>
                      <a:pt x="312000" y="0"/>
                    </a:lnTo>
                    <a:lnTo>
                      <a:pt x="280800" y="88800"/>
                    </a:lnTo>
                    <a:lnTo>
                      <a:pt x="62400" y="230400"/>
                    </a:lnTo>
                    <a:lnTo>
                      <a:pt x="146400" y="480000"/>
                    </a:lnTo>
                    <a:close/>
                  </a:path>
                </a:pathLst>
              </a:custGeom>
              <a:solidFill>
                <a:srgbClr val="587D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1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7FD2851-D9B1-A2D1-4F54-09B4081F306D}"/>
              </a:ext>
            </a:extLst>
          </p:cNvPr>
          <p:cNvGrpSpPr/>
          <p:nvPr/>
        </p:nvGrpSpPr>
        <p:grpSpPr>
          <a:xfrm>
            <a:off x="6189976" y="4916227"/>
            <a:ext cx="222163" cy="360052"/>
            <a:chOff x="6279931" y="5005479"/>
            <a:chExt cx="222163" cy="36005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AF70024-4172-DCA8-2829-F60B18A597DB}"/>
                </a:ext>
              </a:extLst>
            </p:cNvPr>
            <p:cNvSpPr/>
            <p:nvPr/>
          </p:nvSpPr>
          <p:spPr>
            <a:xfrm>
              <a:off x="6310280" y="5005479"/>
              <a:ext cx="191814" cy="357352"/>
            </a:xfrm>
            <a:custGeom>
              <a:avLst/>
              <a:gdLst>
                <a:gd name="connsiteX0" fmla="*/ 112986 w 191814"/>
                <a:gd name="connsiteY0" fmla="*/ 0 h 357352"/>
                <a:gd name="connsiteX1" fmla="*/ 0 w 191814"/>
                <a:gd name="connsiteY1" fmla="*/ 183931 h 357352"/>
                <a:gd name="connsiteX2" fmla="*/ 144517 w 191814"/>
                <a:gd name="connsiteY2" fmla="*/ 357352 h 357352"/>
                <a:gd name="connsiteX3" fmla="*/ 191814 w 191814"/>
                <a:gd name="connsiteY3" fmla="*/ 331076 h 357352"/>
                <a:gd name="connsiteX4" fmla="*/ 65690 w 191814"/>
                <a:gd name="connsiteY4" fmla="*/ 186559 h 357352"/>
                <a:gd name="connsiteX5" fmla="*/ 162910 w 191814"/>
                <a:gd name="connsiteY5" fmla="*/ 23649 h 357352"/>
                <a:gd name="connsiteX6" fmla="*/ 112986 w 191814"/>
                <a:gd name="connsiteY6" fmla="*/ 0 h 35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4" h="357352">
                  <a:moveTo>
                    <a:pt x="112986" y="0"/>
                  </a:moveTo>
                  <a:lnTo>
                    <a:pt x="0" y="183931"/>
                  </a:lnTo>
                  <a:lnTo>
                    <a:pt x="144517" y="357352"/>
                  </a:lnTo>
                  <a:lnTo>
                    <a:pt x="191814" y="331076"/>
                  </a:lnTo>
                  <a:lnTo>
                    <a:pt x="65690" y="186559"/>
                  </a:lnTo>
                  <a:lnTo>
                    <a:pt x="162910" y="23649"/>
                  </a:lnTo>
                  <a:lnTo>
                    <a:pt x="112986" y="0"/>
                  </a:lnTo>
                  <a:close/>
                </a:path>
              </a:pathLst>
            </a:custGeom>
            <a:solidFill>
              <a:srgbClr val="5F60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5633095-8388-C951-D5DF-88F9687E3365}"/>
                </a:ext>
              </a:extLst>
            </p:cNvPr>
            <p:cNvSpPr/>
            <p:nvPr/>
          </p:nvSpPr>
          <p:spPr>
            <a:xfrm>
              <a:off x="6279931" y="5008179"/>
              <a:ext cx="191814" cy="357352"/>
            </a:xfrm>
            <a:custGeom>
              <a:avLst/>
              <a:gdLst>
                <a:gd name="connsiteX0" fmla="*/ 112986 w 191814"/>
                <a:gd name="connsiteY0" fmla="*/ 0 h 357352"/>
                <a:gd name="connsiteX1" fmla="*/ 0 w 191814"/>
                <a:gd name="connsiteY1" fmla="*/ 183931 h 357352"/>
                <a:gd name="connsiteX2" fmla="*/ 144517 w 191814"/>
                <a:gd name="connsiteY2" fmla="*/ 357352 h 357352"/>
                <a:gd name="connsiteX3" fmla="*/ 191814 w 191814"/>
                <a:gd name="connsiteY3" fmla="*/ 331076 h 357352"/>
                <a:gd name="connsiteX4" fmla="*/ 65690 w 191814"/>
                <a:gd name="connsiteY4" fmla="*/ 186559 h 357352"/>
                <a:gd name="connsiteX5" fmla="*/ 162910 w 191814"/>
                <a:gd name="connsiteY5" fmla="*/ 23649 h 357352"/>
                <a:gd name="connsiteX6" fmla="*/ 112986 w 191814"/>
                <a:gd name="connsiteY6" fmla="*/ 0 h 35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4" h="357352">
                  <a:moveTo>
                    <a:pt x="112986" y="0"/>
                  </a:moveTo>
                  <a:lnTo>
                    <a:pt x="0" y="183931"/>
                  </a:lnTo>
                  <a:lnTo>
                    <a:pt x="144517" y="357352"/>
                  </a:lnTo>
                  <a:lnTo>
                    <a:pt x="191814" y="331076"/>
                  </a:lnTo>
                  <a:lnTo>
                    <a:pt x="65690" y="186559"/>
                  </a:lnTo>
                  <a:lnTo>
                    <a:pt x="162910" y="23649"/>
                  </a:lnTo>
                  <a:lnTo>
                    <a:pt x="112986" y="0"/>
                  </a:lnTo>
                  <a:close/>
                </a:path>
              </a:pathLst>
            </a:custGeom>
            <a:solidFill>
              <a:srgbClr val="FF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BF86A-FE08-2A5E-C5DB-6E999C8A298A}"/>
              </a:ext>
            </a:extLst>
          </p:cNvPr>
          <p:cNvGrpSpPr/>
          <p:nvPr/>
        </p:nvGrpSpPr>
        <p:grpSpPr>
          <a:xfrm>
            <a:off x="5878565" y="4915618"/>
            <a:ext cx="223537" cy="357962"/>
            <a:chOff x="5968519" y="5004869"/>
            <a:chExt cx="223537" cy="357962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01CB8-CFF9-3A04-09E1-947993A61CAE}"/>
                </a:ext>
              </a:extLst>
            </p:cNvPr>
            <p:cNvSpPr/>
            <p:nvPr/>
          </p:nvSpPr>
          <p:spPr>
            <a:xfrm rot="11072581">
              <a:off x="5968519" y="5004869"/>
              <a:ext cx="191814" cy="357352"/>
            </a:xfrm>
            <a:custGeom>
              <a:avLst/>
              <a:gdLst>
                <a:gd name="connsiteX0" fmla="*/ 112986 w 191814"/>
                <a:gd name="connsiteY0" fmla="*/ 0 h 357352"/>
                <a:gd name="connsiteX1" fmla="*/ 0 w 191814"/>
                <a:gd name="connsiteY1" fmla="*/ 183931 h 357352"/>
                <a:gd name="connsiteX2" fmla="*/ 144517 w 191814"/>
                <a:gd name="connsiteY2" fmla="*/ 357352 h 357352"/>
                <a:gd name="connsiteX3" fmla="*/ 191814 w 191814"/>
                <a:gd name="connsiteY3" fmla="*/ 331076 h 357352"/>
                <a:gd name="connsiteX4" fmla="*/ 65690 w 191814"/>
                <a:gd name="connsiteY4" fmla="*/ 186559 h 357352"/>
                <a:gd name="connsiteX5" fmla="*/ 162910 w 191814"/>
                <a:gd name="connsiteY5" fmla="*/ 23649 h 357352"/>
                <a:gd name="connsiteX6" fmla="*/ 112986 w 191814"/>
                <a:gd name="connsiteY6" fmla="*/ 0 h 35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4" h="357352">
                  <a:moveTo>
                    <a:pt x="112986" y="0"/>
                  </a:moveTo>
                  <a:lnTo>
                    <a:pt x="0" y="183931"/>
                  </a:lnTo>
                  <a:lnTo>
                    <a:pt x="144517" y="357352"/>
                  </a:lnTo>
                  <a:lnTo>
                    <a:pt x="191814" y="331076"/>
                  </a:lnTo>
                  <a:lnTo>
                    <a:pt x="65690" y="186559"/>
                  </a:lnTo>
                  <a:lnTo>
                    <a:pt x="162910" y="23649"/>
                  </a:lnTo>
                  <a:lnTo>
                    <a:pt x="112986" y="0"/>
                  </a:lnTo>
                  <a:close/>
                </a:path>
              </a:pathLst>
            </a:custGeom>
            <a:solidFill>
              <a:srgbClr val="5F60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A8B43A8-59FE-EA68-0E1B-DA98E997DB5D}"/>
                </a:ext>
              </a:extLst>
            </p:cNvPr>
            <p:cNvSpPr/>
            <p:nvPr/>
          </p:nvSpPr>
          <p:spPr>
            <a:xfrm rot="11060751">
              <a:off x="6000242" y="5005479"/>
              <a:ext cx="191814" cy="357352"/>
            </a:xfrm>
            <a:custGeom>
              <a:avLst/>
              <a:gdLst>
                <a:gd name="connsiteX0" fmla="*/ 112986 w 191814"/>
                <a:gd name="connsiteY0" fmla="*/ 0 h 357352"/>
                <a:gd name="connsiteX1" fmla="*/ 0 w 191814"/>
                <a:gd name="connsiteY1" fmla="*/ 183931 h 357352"/>
                <a:gd name="connsiteX2" fmla="*/ 144517 w 191814"/>
                <a:gd name="connsiteY2" fmla="*/ 357352 h 357352"/>
                <a:gd name="connsiteX3" fmla="*/ 191814 w 191814"/>
                <a:gd name="connsiteY3" fmla="*/ 331076 h 357352"/>
                <a:gd name="connsiteX4" fmla="*/ 65690 w 191814"/>
                <a:gd name="connsiteY4" fmla="*/ 186559 h 357352"/>
                <a:gd name="connsiteX5" fmla="*/ 162910 w 191814"/>
                <a:gd name="connsiteY5" fmla="*/ 23649 h 357352"/>
                <a:gd name="connsiteX6" fmla="*/ 112986 w 191814"/>
                <a:gd name="connsiteY6" fmla="*/ 0 h 35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814" h="357352">
                  <a:moveTo>
                    <a:pt x="112986" y="0"/>
                  </a:moveTo>
                  <a:lnTo>
                    <a:pt x="0" y="183931"/>
                  </a:lnTo>
                  <a:lnTo>
                    <a:pt x="144517" y="357352"/>
                  </a:lnTo>
                  <a:lnTo>
                    <a:pt x="191814" y="331076"/>
                  </a:lnTo>
                  <a:lnTo>
                    <a:pt x="65690" y="186559"/>
                  </a:lnTo>
                  <a:lnTo>
                    <a:pt x="162910" y="23649"/>
                  </a:lnTo>
                  <a:lnTo>
                    <a:pt x="112986" y="0"/>
                  </a:lnTo>
                  <a:close/>
                </a:path>
              </a:pathLst>
            </a:custGeom>
            <a:solidFill>
              <a:srgbClr val="FFF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C670926-1D2B-E57A-09D3-D4B956443D62}"/>
              </a:ext>
            </a:extLst>
          </p:cNvPr>
          <p:cNvSpPr/>
          <p:nvPr/>
        </p:nvSpPr>
        <p:spPr>
          <a:xfrm>
            <a:off x="6191218" y="5386668"/>
            <a:ext cx="158130" cy="291050"/>
          </a:xfrm>
          <a:custGeom>
            <a:avLst/>
            <a:gdLst>
              <a:gd name="connsiteX0" fmla="*/ 158130 w 158130"/>
              <a:gd name="connsiteY0" fmla="*/ 215423 h 291050"/>
              <a:gd name="connsiteX1" fmla="*/ 121462 w 158130"/>
              <a:gd name="connsiteY1" fmla="*/ 171880 h 291050"/>
              <a:gd name="connsiteX2" fmla="*/ 119170 w 158130"/>
              <a:gd name="connsiteY2" fmla="*/ 128337 h 291050"/>
              <a:gd name="connsiteX3" fmla="*/ 148963 w 158130"/>
              <a:gd name="connsiteY3" fmla="*/ 77919 h 291050"/>
              <a:gd name="connsiteX4" fmla="*/ 98545 w 158130"/>
              <a:gd name="connsiteY4" fmla="*/ 0 h 291050"/>
              <a:gd name="connsiteX5" fmla="*/ 0 w 158130"/>
              <a:gd name="connsiteY5" fmla="*/ 148963 h 291050"/>
              <a:gd name="connsiteX6" fmla="*/ 98545 w 158130"/>
              <a:gd name="connsiteY6" fmla="*/ 291050 h 291050"/>
              <a:gd name="connsiteX7" fmla="*/ 158130 w 158130"/>
              <a:gd name="connsiteY7" fmla="*/ 215423 h 2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130" h="291050">
                <a:moveTo>
                  <a:pt x="158130" y="215423"/>
                </a:moveTo>
                <a:cubicBezTo>
                  <a:pt x="143042" y="200908"/>
                  <a:pt x="127955" y="186394"/>
                  <a:pt x="121462" y="171880"/>
                </a:cubicBezTo>
                <a:cubicBezTo>
                  <a:pt x="114969" y="157366"/>
                  <a:pt x="114587" y="143997"/>
                  <a:pt x="119170" y="128337"/>
                </a:cubicBezTo>
                <a:cubicBezTo>
                  <a:pt x="123753" y="112677"/>
                  <a:pt x="136358" y="95298"/>
                  <a:pt x="148963" y="77919"/>
                </a:cubicBezTo>
                <a:lnTo>
                  <a:pt x="98545" y="0"/>
                </a:lnTo>
                <a:lnTo>
                  <a:pt x="0" y="148963"/>
                </a:lnTo>
                <a:lnTo>
                  <a:pt x="98545" y="291050"/>
                </a:lnTo>
                <a:lnTo>
                  <a:pt x="158130" y="215423"/>
                </a:lnTo>
                <a:close/>
              </a:path>
            </a:pathLst>
          </a:custGeom>
          <a:solidFill>
            <a:srgbClr val="06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8EF50C8-D33D-0C50-DB43-A43317594B2B}"/>
              </a:ext>
            </a:extLst>
          </p:cNvPr>
          <p:cNvSpPr/>
          <p:nvPr/>
        </p:nvSpPr>
        <p:spPr>
          <a:xfrm rot="10800000">
            <a:off x="5923099" y="5398211"/>
            <a:ext cx="158130" cy="291050"/>
          </a:xfrm>
          <a:custGeom>
            <a:avLst/>
            <a:gdLst>
              <a:gd name="connsiteX0" fmla="*/ 158130 w 158130"/>
              <a:gd name="connsiteY0" fmla="*/ 215423 h 291050"/>
              <a:gd name="connsiteX1" fmla="*/ 121462 w 158130"/>
              <a:gd name="connsiteY1" fmla="*/ 171880 h 291050"/>
              <a:gd name="connsiteX2" fmla="*/ 119170 w 158130"/>
              <a:gd name="connsiteY2" fmla="*/ 128337 h 291050"/>
              <a:gd name="connsiteX3" fmla="*/ 148963 w 158130"/>
              <a:gd name="connsiteY3" fmla="*/ 77919 h 291050"/>
              <a:gd name="connsiteX4" fmla="*/ 98545 w 158130"/>
              <a:gd name="connsiteY4" fmla="*/ 0 h 291050"/>
              <a:gd name="connsiteX5" fmla="*/ 0 w 158130"/>
              <a:gd name="connsiteY5" fmla="*/ 148963 h 291050"/>
              <a:gd name="connsiteX6" fmla="*/ 98545 w 158130"/>
              <a:gd name="connsiteY6" fmla="*/ 291050 h 291050"/>
              <a:gd name="connsiteX7" fmla="*/ 158130 w 158130"/>
              <a:gd name="connsiteY7" fmla="*/ 215423 h 29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130" h="291050">
                <a:moveTo>
                  <a:pt x="158130" y="215423"/>
                </a:moveTo>
                <a:cubicBezTo>
                  <a:pt x="143042" y="200908"/>
                  <a:pt x="127955" y="186394"/>
                  <a:pt x="121462" y="171880"/>
                </a:cubicBezTo>
                <a:cubicBezTo>
                  <a:pt x="114969" y="157366"/>
                  <a:pt x="114587" y="143997"/>
                  <a:pt x="119170" y="128337"/>
                </a:cubicBezTo>
                <a:cubicBezTo>
                  <a:pt x="123753" y="112677"/>
                  <a:pt x="136358" y="95298"/>
                  <a:pt x="148963" y="77919"/>
                </a:cubicBezTo>
                <a:lnTo>
                  <a:pt x="98545" y="0"/>
                </a:lnTo>
                <a:lnTo>
                  <a:pt x="0" y="148963"/>
                </a:lnTo>
                <a:lnTo>
                  <a:pt x="98545" y="291050"/>
                </a:lnTo>
                <a:lnTo>
                  <a:pt x="158130" y="215423"/>
                </a:lnTo>
                <a:close/>
              </a:path>
            </a:pathLst>
          </a:custGeom>
          <a:solidFill>
            <a:srgbClr val="0606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F923E9B-7ABA-284A-EC91-0A5A82E45E13}"/>
              </a:ext>
            </a:extLst>
          </p:cNvPr>
          <p:cNvSpPr/>
          <p:nvPr/>
        </p:nvSpPr>
        <p:spPr>
          <a:xfrm>
            <a:off x="5085640" y="6027764"/>
            <a:ext cx="641897" cy="502618"/>
          </a:xfrm>
          <a:custGeom>
            <a:avLst/>
            <a:gdLst>
              <a:gd name="connsiteX0" fmla="*/ 127168 w 641897"/>
              <a:gd name="connsiteY0" fmla="*/ 205892 h 502618"/>
              <a:gd name="connsiteX1" fmla="*/ 484450 w 641897"/>
              <a:gd name="connsiteY1" fmla="*/ 224059 h 502618"/>
              <a:gd name="connsiteX2" fmla="*/ 381505 w 641897"/>
              <a:gd name="connsiteY2" fmla="*/ 78724 h 502618"/>
              <a:gd name="connsiteX3" fmla="*/ 454172 w 641897"/>
              <a:gd name="connsiteY3" fmla="*/ 6056 h 502618"/>
              <a:gd name="connsiteX4" fmla="*/ 641897 w 641897"/>
              <a:gd name="connsiteY4" fmla="*/ 272504 h 502618"/>
              <a:gd name="connsiteX5" fmla="*/ 442061 w 641897"/>
              <a:gd name="connsiteY5" fmla="*/ 502618 h 502618"/>
              <a:gd name="connsiteX6" fmla="*/ 387560 w 641897"/>
              <a:gd name="connsiteY6" fmla="*/ 436006 h 502618"/>
              <a:gd name="connsiteX7" fmla="*/ 496562 w 641897"/>
              <a:gd name="connsiteY7" fmla="*/ 308837 h 502618"/>
              <a:gd name="connsiteX8" fmla="*/ 121113 w 641897"/>
              <a:gd name="connsiteY8" fmla="*/ 302782 h 502618"/>
              <a:gd name="connsiteX9" fmla="*/ 199836 w 641897"/>
              <a:gd name="connsiteY9" fmla="*/ 472339 h 502618"/>
              <a:gd name="connsiteX10" fmla="*/ 133224 w 641897"/>
              <a:gd name="connsiteY10" fmla="*/ 502618 h 502618"/>
              <a:gd name="connsiteX11" fmla="*/ 0 w 641897"/>
              <a:gd name="connsiteY11" fmla="*/ 290671 h 502618"/>
              <a:gd name="connsiteX12" fmla="*/ 102946 w 641897"/>
              <a:gd name="connsiteY12" fmla="*/ 0 h 502618"/>
              <a:gd name="connsiteX13" fmla="*/ 193780 w 641897"/>
              <a:gd name="connsiteY13" fmla="*/ 42390 h 502618"/>
              <a:gd name="connsiteX14" fmla="*/ 127168 w 641897"/>
              <a:gd name="connsiteY14" fmla="*/ 205892 h 50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1897" h="502618">
                <a:moveTo>
                  <a:pt x="127168" y="205892"/>
                </a:moveTo>
                <a:lnTo>
                  <a:pt x="484450" y="224059"/>
                </a:lnTo>
                <a:lnTo>
                  <a:pt x="381505" y="78724"/>
                </a:lnTo>
                <a:lnTo>
                  <a:pt x="454172" y="6056"/>
                </a:lnTo>
                <a:lnTo>
                  <a:pt x="641897" y="272504"/>
                </a:lnTo>
                <a:lnTo>
                  <a:pt x="442061" y="502618"/>
                </a:lnTo>
                <a:lnTo>
                  <a:pt x="387560" y="436006"/>
                </a:lnTo>
                <a:lnTo>
                  <a:pt x="496562" y="308837"/>
                </a:lnTo>
                <a:lnTo>
                  <a:pt x="121113" y="302782"/>
                </a:lnTo>
                <a:lnTo>
                  <a:pt x="199836" y="472339"/>
                </a:lnTo>
                <a:lnTo>
                  <a:pt x="133224" y="502618"/>
                </a:lnTo>
                <a:lnTo>
                  <a:pt x="0" y="290671"/>
                </a:lnTo>
                <a:lnTo>
                  <a:pt x="102946" y="0"/>
                </a:lnTo>
                <a:lnTo>
                  <a:pt x="193780" y="42390"/>
                </a:lnTo>
                <a:lnTo>
                  <a:pt x="127168" y="205892"/>
                </a:lnTo>
                <a:close/>
              </a:path>
            </a:pathLst>
          </a:custGeom>
          <a:solidFill>
            <a:srgbClr val="A00400"/>
          </a:solidFill>
          <a:ln>
            <a:solidFill>
              <a:srgbClr val="060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756CBA5-F999-2ACA-40C8-D932114F49B5}"/>
              </a:ext>
            </a:extLst>
          </p:cNvPr>
          <p:cNvSpPr/>
          <p:nvPr/>
        </p:nvSpPr>
        <p:spPr>
          <a:xfrm>
            <a:off x="339139" y="2024950"/>
            <a:ext cx="1636721" cy="468797"/>
          </a:xfrm>
          <a:custGeom>
            <a:avLst/>
            <a:gdLst>
              <a:gd name="connsiteX0" fmla="*/ 943520 w 1092438"/>
              <a:gd name="connsiteY0" fmla="*/ 124964 h 312901"/>
              <a:gd name="connsiteX1" fmla="*/ 968925 w 1092438"/>
              <a:gd name="connsiteY1" fmla="*/ 157938 h 312901"/>
              <a:gd name="connsiteX2" fmla="*/ 943520 w 1092438"/>
              <a:gd name="connsiteY2" fmla="*/ 190912 h 312901"/>
              <a:gd name="connsiteX3" fmla="*/ 918115 w 1092438"/>
              <a:gd name="connsiteY3" fmla="*/ 157938 h 312901"/>
              <a:gd name="connsiteX4" fmla="*/ 878465 w 1092438"/>
              <a:gd name="connsiteY4" fmla="*/ 122080 h 312901"/>
              <a:gd name="connsiteX5" fmla="*/ 907226 w 1092438"/>
              <a:gd name="connsiteY5" fmla="*/ 159410 h 312901"/>
              <a:gd name="connsiteX6" fmla="*/ 878465 w 1092438"/>
              <a:gd name="connsiteY6" fmla="*/ 196739 h 312901"/>
              <a:gd name="connsiteX7" fmla="*/ 849704 w 1092438"/>
              <a:gd name="connsiteY7" fmla="*/ 159410 h 312901"/>
              <a:gd name="connsiteX8" fmla="*/ 810231 w 1092438"/>
              <a:gd name="connsiteY8" fmla="*/ 115085 h 312901"/>
              <a:gd name="connsiteX9" fmla="*/ 842889 w 1092438"/>
              <a:gd name="connsiteY9" fmla="*/ 157473 h 312901"/>
              <a:gd name="connsiteX10" fmla="*/ 810231 w 1092438"/>
              <a:gd name="connsiteY10" fmla="*/ 199861 h 312901"/>
              <a:gd name="connsiteX11" fmla="*/ 777572 w 1092438"/>
              <a:gd name="connsiteY11" fmla="*/ 157473 h 312901"/>
              <a:gd name="connsiteX12" fmla="*/ 709346 w 1092438"/>
              <a:gd name="connsiteY12" fmla="*/ 90706 h 312901"/>
              <a:gd name="connsiteX13" fmla="*/ 760788 w 1092438"/>
              <a:gd name="connsiteY13" fmla="*/ 157473 h 312901"/>
              <a:gd name="connsiteX14" fmla="*/ 709346 w 1092438"/>
              <a:gd name="connsiteY14" fmla="*/ 224240 h 312901"/>
              <a:gd name="connsiteX15" fmla="*/ 657904 w 1092438"/>
              <a:gd name="connsiteY15" fmla="*/ 157473 h 312901"/>
              <a:gd name="connsiteX16" fmla="*/ 575945 w 1092438"/>
              <a:gd name="connsiteY16" fmla="*/ 84128 h 312901"/>
              <a:gd name="connsiteX17" fmla="*/ 634116 w 1092438"/>
              <a:gd name="connsiteY17" fmla="*/ 159630 h 312901"/>
              <a:gd name="connsiteX18" fmla="*/ 575945 w 1092438"/>
              <a:gd name="connsiteY18" fmla="*/ 235131 h 312901"/>
              <a:gd name="connsiteX19" fmla="*/ 517773 w 1092438"/>
              <a:gd name="connsiteY19" fmla="*/ 159630 h 312901"/>
              <a:gd name="connsiteX20" fmla="*/ 263257 w 1092438"/>
              <a:gd name="connsiteY20" fmla="*/ 66856 h 312901"/>
              <a:gd name="connsiteX21" fmla="*/ 333819 w 1092438"/>
              <a:gd name="connsiteY21" fmla="*/ 158440 h 312901"/>
              <a:gd name="connsiteX22" fmla="*/ 263257 w 1092438"/>
              <a:gd name="connsiteY22" fmla="*/ 250023 h 312901"/>
              <a:gd name="connsiteX23" fmla="*/ 192695 w 1092438"/>
              <a:gd name="connsiteY23" fmla="*/ 158440 h 312901"/>
              <a:gd name="connsiteX24" fmla="*/ 426821 w 1092438"/>
              <a:gd name="connsiteY24" fmla="*/ 66647 h 312901"/>
              <a:gd name="connsiteX25" fmla="*/ 497383 w 1092438"/>
              <a:gd name="connsiteY25" fmla="*/ 158231 h 312901"/>
              <a:gd name="connsiteX26" fmla="*/ 426821 w 1092438"/>
              <a:gd name="connsiteY26" fmla="*/ 249814 h 312901"/>
              <a:gd name="connsiteX27" fmla="*/ 356259 w 1092438"/>
              <a:gd name="connsiteY27" fmla="*/ 158231 h 312901"/>
              <a:gd name="connsiteX28" fmla="*/ 86602 w 1092438"/>
              <a:gd name="connsiteY28" fmla="*/ 45072 h 312901"/>
              <a:gd name="connsiteX29" fmla="*/ 173203 w 1092438"/>
              <a:gd name="connsiteY29" fmla="*/ 157474 h 312901"/>
              <a:gd name="connsiteX30" fmla="*/ 86602 w 1092438"/>
              <a:gd name="connsiteY30" fmla="*/ 269875 h 312901"/>
              <a:gd name="connsiteX31" fmla="*/ 0 w 1092438"/>
              <a:gd name="connsiteY31" fmla="*/ 157474 h 312901"/>
              <a:gd name="connsiteX32" fmla="*/ 955733 w 1092438"/>
              <a:gd name="connsiteY32" fmla="*/ 0 h 312901"/>
              <a:gd name="connsiteX33" fmla="*/ 1092438 w 1092438"/>
              <a:gd name="connsiteY33" fmla="*/ 157969 h 312901"/>
              <a:gd name="connsiteX34" fmla="*/ 952695 w 1092438"/>
              <a:gd name="connsiteY34" fmla="*/ 312901 h 312901"/>
              <a:gd name="connsiteX35" fmla="*/ 907127 w 1092438"/>
              <a:gd name="connsiteY35" fmla="*/ 261257 h 312901"/>
              <a:gd name="connsiteX36" fmla="*/ 995226 w 1092438"/>
              <a:gd name="connsiteY36" fmla="*/ 161007 h 312901"/>
              <a:gd name="connsiteX37" fmla="*/ 904089 w 1092438"/>
              <a:gd name="connsiteY37" fmla="*/ 48605 h 31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2438" h="312901">
                <a:moveTo>
                  <a:pt x="943520" y="124964"/>
                </a:moveTo>
                <a:lnTo>
                  <a:pt x="968925" y="157938"/>
                </a:lnTo>
                <a:lnTo>
                  <a:pt x="943520" y="190912"/>
                </a:lnTo>
                <a:lnTo>
                  <a:pt x="918115" y="157938"/>
                </a:lnTo>
                <a:close/>
                <a:moveTo>
                  <a:pt x="878465" y="122080"/>
                </a:moveTo>
                <a:lnTo>
                  <a:pt x="907226" y="159410"/>
                </a:lnTo>
                <a:lnTo>
                  <a:pt x="878465" y="196739"/>
                </a:lnTo>
                <a:lnTo>
                  <a:pt x="849704" y="159410"/>
                </a:lnTo>
                <a:close/>
                <a:moveTo>
                  <a:pt x="810231" y="115085"/>
                </a:moveTo>
                <a:lnTo>
                  <a:pt x="842889" y="157473"/>
                </a:lnTo>
                <a:lnTo>
                  <a:pt x="810231" y="199861"/>
                </a:lnTo>
                <a:lnTo>
                  <a:pt x="777572" y="157473"/>
                </a:lnTo>
                <a:close/>
                <a:moveTo>
                  <a:pt x="709346" y="90706"/>
                </a:moveTo>
                <a:lnTo>
                  <a:pt x="760788" y="157473"/>
                </a:lnTo>
                <a:lnTo>
                  <a:pt x="709346" y="224240"/>
                </a:lnTo>
                <a:lnTo>
                  <a:pt x="657904" y="157473"/>
                </a:lnTo>
                <a:close/>
                <a:moveTo>
                  <a:pt x="575945" y="84128"/>
                </a:moveTo>
                <a:lnTo>
                  <a:pt x="634116" y="159630"/>
                </a:lnTo>
                <a:lnTo>
                  <a:pt x="575945" y="235131"/>
                </a:lnTo>
                <a:lnTo>
                  <a:pt x="517773" y="159630"/>
                </a:lnTo>
                <a:close/>
                <a:moveTo>
                  <a:pt x="263257" y="66856"/>
                </a:moveTo>
                <a:lnTo>
                  <a:pt x="333819" y="158440"/>
                </a:lnTo>
                <a:lnTo>
                  <a:pt x="263257" y="250023"/>
                </a:lnTo>
                <a:lnTo>
                  <a:pt x="192695" y="158440"/>
                </a:lnTo>
                <a:close/>
                <a:moveTo>
                  <a:pt x="426821" y="66647"/>
                </a:moveTo>
                <a:lnTo>
                  <a:pt x="497383" y="158231"/>
                </a:lnTo>
                <a:lnTo>
                  <a:pt x="426821" y="249814"/>
                </a:lnTo>
                <a:lnTo>
                  <a:pt x="356259" y="158231"/>
                </a:lnTo>
                <a:close/>
                <a:moveTo>
                  <a:pt x="86602" y="45072"/>
                </a:moveTo>
                <a:lnTo>
                  <a:pt x="173203" y="157474"/>
                </a:lnTo>
                <a:lnTo>
                  <a:pt x="86602" y="269875"/>
                </a:lnTo>
                <a:lnTo>
                  <a:pt x="0" y="157474"/>
                </a:lnTo>
                <a:close/>
                <a:moveTo>
                  <a:pt x="955733" y="0"/>
                </a:moveTo>
                <a:lnTo>
                  <a:pt x="1092438" y="157969"/>
                </a:lnTo>
                <a:lnTo>
                  <a:pt x="952695" y="312901"/>
                </a:lnTo>
                <a:lnTo>
                  <a:pt x="907127" y="261257"/>
                </a:lnTo>
                <a:lnTo>
                  <a:pt x="995226" y="161007"/>
                </a:lnTo>
                <a:lnTo>
                  <a:pt x="904089" y="48605"/>
                </a:lnTo>
                <a:close/>
              </a:path>
            </a:pathLst>
          </a:custGeom>
          <a:noFill/>
          <a:ln w="19050">
            <a:solidFill>
              <a:srgbClr val="5F60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8C257D3C-324E-B893-AD15-CB63D3A43EE3}"/>
              </a:ext>
            </a:extLst>
          </p:cNvPr>
          <p:cNvSpPr/>
          <p:nvPr/>
        </p:nvSpPr>
        <p:spPr>
          <a:xfrm>
            <a:off x="451300" y="1514615"/>
            <a:ext cx="1433133" cy="337692"/>
          </a:xfrm>
          <a:custGeom>
            <a:avLst/>
            <a:gdLst>
              <a:gd name="connsiteX0" fmla="*/ 0 w 1078682"/>
              <a:gd name="connsiteY0" fmla="*/ 176680 h 254172"/>
              <a:gd name="connsiteX1" fmla="*/ 96090 w 1078682"/>
              <a:gd name="connsiteY1" fmla="*/ 37196 h 254172"/>
              <a:gd name="connsiteX2" fmla="*/ 151883 w 1078682"/>
              <a:gd name="connsiteY2" fmla="*/ 30996 h 254172"/>
              <a:gd name="connsiteX3" fmla="*/ 145684 w 1078682"/>
              <a:gd name="connsiteY3" fmla="*/ 108488 h 254172"/>
              <a:gd name="connsiteX4" fmla="*/ 148784 w 1078682"/>
              <a:gd name="connsiteY4" fmla="*/ 179780 h 254172"/>
              <a:gd name="connsiteX5" fmla="*/ 158083 w 1078682"/>
              <a:gd name="connsiteY5" fmla="*/ 210777 h 254172"/>
              <a:gd name="connsiteX6" fmla="*/ 210777 w 1078682"/>
              <a:gd name="connsiteY6" fmla="*/ 123986 h 254172"/>
              <a:gd name="connsiteX7" fmla="*/ 251073 w 1078682"/>
              <a:gd name="connsiteY7" fmla="*/ 68192 h 254172"/>
              <a:gd name="connsiteX8" fmla="*/ 269671 w 1078682"/>
              <a:gd name="connsiteY8" fmla="*/ 43395 h 254172"/>
              <a:gd name="connsiteX9" fmla="*/ 294468 w 1078682"/>
              <a:gd name="connsiteY9" fmla="*/ 52694 h 254172"/>
              <a:gd name="connsiteX10" fmla="*/ 294468 w 1078682"/>
              <a:gd name="connsiteY10" fmla="*/ 167381 h 254172"/>
              <a:gd name="connsiteX11" fmla="*/ 309966 w 1078682"/>
              <a:gd name="connsiteY11" fmla="*/ 204577 h 254172"/>
              <a:gd name="connsiteX12" fmla="*/ 334763 w 1078682"/>
              <a:gd name="connsiteY12" fmla="*/ 173581 h 254172"/>
              <a:gd name="connsiteX13" fmla="*/ 387458 w 1078682"/>
              <a:gd name="connsiteY13" fmla="*/ 74391 h 254172"/>
              <a:gd name="connsiteX14" fmla="*/ 424654 w 1078682"/>
              <a:gd name="connsiteY14" fmla="*/ 52694 h 254172"/>
              <a:gd name="connsiteX15" fmla="*/ 421554 w 1078682"/>
              <a:gd name="connsiteY15" fmla="*/ 154983 h 254172"/>
              <a:gd name="connsiteX16" fmla="*/ 437052 w 1078682"/>
              <a:gd name="connsiteY16" fmla="*/ 210777 h 254172"/>
              <a:gd name="connsiteX17" fmla="*/ 468049 w 1078682"/>
              <a:gd name="connsiteY17" fmla="*/ 185979 h 254172"/>
              <a:gd name="connsiteX18" fmla="*/ 526942 w 1078682"/>
              <a:gd name="connsiteY18" fmla="*/ 89890 h 254172"/>
              <a:gd name="connsiteX19" fmla="*/ 539341 w 1078682"/>
              <a:gd name="connsiteY19" fmla="*/ 71292 h 254172"/>
              <a:gd name="connsiteX20" fmla="*/ 567238 w 1078682"/>
              <a:gd name="connsiteY20" fmla="*/ 65092 h 254172"/>
              <a:gd name="connsiteX21" fmla="*/ 579637 w 1078682"/>
              <a:gd name="connsiteY21" fmla="*/ 151883 h 254172"/>
              <a:gd name="connsiteX22" fmla="*/ 616833 w 1078682"/>
              <a:gd name="connsiteY22" fmla="*/ 161182 h 254172"/>
              <a:gd name="connsiteX23" fmla="*/ 650929 w 1078682"/>
              <a:gd name="connsiteY23" fmla="*/ 99189 h 254172"/>
              <a:gd name="connsiteX24" fmla="*/ 675726 w 1078682"/>
              <a:gd name="connsiteY24" fmla="*/ 80591 h 254172"/>
              <a:gd name="connsiteX25" fmla="*/ 706723 w 1078682"/>
              <a:gd name="connsiteY25" fmla="*/ 136385 h 254172"/>
              <a:gd name="connsiteX26" fmla="*/ 725321 w 1078682"/>
              <a:gd name="connsiteY26" fmla="*/ 151883 h 254172"/>
              <a:gd name="connsiteX27" fmla="*/ 771816 w 1078682"/>
              <a:gd name="connsiteY27" fmla="*/ 89890 h 254172"/>
              <a:gd name="connsiteX28" fmla="*/ 805912 w 1078682"/>
              <a:gd name="connsiteY28" fmla="*/ 80591 h 254172"/>
              <a:gd name="connsiteX29" fmla="*/ 830709 w 1078682"/>
              <a:gd name="connsiteY29" fmla="*/ 130185 h 254172"/>
              <a:gd name="connsiteX30" fmla="*/ 861706 w 1078682"/>
              <a:gd name="connsiteY30" fmla="*/ 142584 h 254172"/>
              <a:gd name="connsiteX31" fmla="*/ 895802 w 1078682"/>
              <a:gd name="connsiteY31" fmla="*/ 108488 h 254172"/>
              <a:gd name="connsiteX32" fmla="*/ 911300 w 1078682"/>
              <a:gd name="connsiteY32" fmla="*/ 92989 h 254172"/>
              <a:gd name="connsiteX33" fmla="*/ 948496 w 1078682"/>
              <a:gd name="connsiteY33" fmla="*/ 139484 h 254172"/>
              <a:gd name="connsiteX34" fmla="*/ 991892 w 1078682"/>
              <a:gd name="connsiteY34" fmla="*/ 114687 h 254172"/>
              <a:gd name="connsiteX35" fmla="*/ 967094 w 1078682"/>
              <a:gd name="connsiteY35" fmla="*/ 80591 h 254172"/>
              <a:gd name="connsiteX36" fmla="*/ 908201 w 1078682"/>
              <a:gd name="connsiteY36" fmla="*/ 40295 h 254172"/>
              <a:gd name="connsiteX37" fmla="*/ 945397 w 1078682"/>
              <a:gd name="connsiteY37" fmla="*/ 0 h 254172"/>
              <a:gd name="connsiteX38" fmla="*/ 1078682 w 1078682"/>
              <a:gd name="connsiteY38" fmla="*/ 127086 h 254172"/>
              <a:gd name="connsiteX39" fmla="*/ 948496 w 1078682"/>
              <a:gd name="connsiteY39" fmla="*/ 254172 h 254172"/>
              <a:gd name="connsiteX40" fmla="*/ 914400 w 1078682"/>
              <a:gd name="connsiteY40" fmla="*/ 216976 h 254172"/>
              <a:gd name="connsiteX41" fmla="*/ 998091 w 1078682"/>
              <a:gd name="connsiteY41" fmla="*/ 117787 h 254172"/>
              <a:gd name="connsiteX0" fmla="*/ 0 w 1078682"/>
              <a:gd name="connsiteY0" fmla="*/ 176680 h 254172"/>
              <a:gd name="connsiteX1" fmla="*/ 96090 w 1078682"/>
              <a:gd name="connsiteY1" fmla="*/ 37196 h 254172"/>
              <a:gd name="connsiteX2" fmla="*/ 151883 w 1078682"/>
              <a:gd name="connsiteY2" fmla="*/ 30996 h 254172"/>
              <a:gd name="connsiteX3" fmla="*/ 145684 w 1078682"/>
              <a:gd name="connsiteY3" fmla="*/ 108488 h 254172"/>
              <a:gd name="connsiteX4" fmla="*/ 148784 w 1078682"/>
              <a:gd name="connsiteY4" fmla="*/ 179780 h 254172"/>
              <a:gd name="connsiteX5" fmla="*/ 158083 w 1078682"/>
              <a:gd name="connsiteY5" fmla="*/ 210777 h 254172"/>
              <a:gd name="connsiteX6" fmla="*/ 210777 w 1078682"/>
              <a:gd name="connsiteY6" fmla="*/ 123986 h 254172"/>
              <a:gd name="connsiteX7" fmla="*/ 251073 w 1078682"/>
              <a:gd name="connsiteY7" fmla="*/ 68192 h 254172"/>
              <a:gd name="connsiteX8" fmla="*/ 269671 w 1078682"/>
              <a:gd name="connsiteY8" fmla="*/ 43395 h 254172"/>
              <a:gd name="connsiteX9" fmla="*/ 294468 w 1078682"/>
              <a:gd name="connsiteY9" fmla="*/ 52694 h 254172"/>
              <a:gd name="connsiteX10" fmla="*/ 294468 w 1078682"/>
              <a:gd name="connsiteY10" fmla="*/ 167381 h 254172"/>
              <a:gd name="connsiteX11" fmla="*/ 309966 w 1078682"/>
              <a:gd name="connsiteY11" fmla="*/ 204577 h 254172"/>
              <a:gd name="connsiteX12" fmla="*/ 334763 w 1078682"/>
              <a:gd name="connsiteY12" fmla="*/ 173581 h 254172"/>
              <a:gd name="connsiteX13" fmla="*/ 387458 w 1078682"/>
              <a:gd name="connsiteY13" fmla="*/ 74391 h 254172"/>
              <a:gd name="connsiteX14" fmla="*/ 424654 w 1078682"/>
              <a:gd name="connsiteY14" fmla="*/ 52694 h 254172"/>
              <a:gd name="connsiteX15" fmla="*/ 421554 w 1078682"/>
              <a:gd name="connsiteY15" fmla="*/ 154983 h 254172"/>
              <a:gd name="connsiteX16" fmla="*/ 437052 w 1078682"/>
              <a:gd name="connsiteY16" fmla="*/ 210777 h 254172"/>
              <a:gd name="connsiteX17" fmla="*/ 468049 w 1078682"/>
              <a:gd name="connsiteY17" fmla="*/ 185979 h 254172"/>
              <a:gd name="connsiteX18" fmla="*/ 526942 w 1078682"/>
              <a:gd name="connsiteY18" fmla="*/ 89890 h 254172"/>
              <a:gd name="connsiteX19" fmla="*/ 539341 w 1078682"/>
              <a:gd name="connsiteY19" fmla="*/ 71292 h 254172"/>
              <a:gd name="connsiteX20" fmla="*/ 567238 w 1078682"/>
              <a:gd name="connsiteY20" fmla="*/ 65092 h 254172"/>
              <a:gd name="connsiteX21" fmla="*/ 579637 w 1078682"/>
              <a:gd name="connsiteY21" fmla="*/ 151883 h 254172"/>
              <a:gd name="connsiteX22" fmla="*/ 616833 w 1078682"/>
              <a:gd name="connsiteY22" fmla="*/ 161182 h 254172"/>
              <a:gd name="connsiteX23" fmla="*/ 650929 w 1078682"/>
              <a:gd name="connsiteY23" fmla="*/ 99189 h 254172"/>
              <a:gd name="connsiteX24" fmla="*/ 675726 w 1078682"/>
              <a:gd name="connsiteY24" fmla="*/ 80591 h 254172"/>
              <a:gd name="connsiteX25" fmla="*/ 706723 w 1078682"/>
              <a:gd name="connsiteY25" fmla="*/ 136385 h 254172"/>
              <a:gd name="connsiteX26" fmla="*/ 725321 w 1078682"/>
              <a:gd name="connsiteY26" fmla="*/ 151883 h 254172"/>
              <a:gd name="connsiteX27" fmla="*/ 771816 w 1078682"/>
              <a:gd name="connsiteY27" fmla="*/ 89890 h 254172"/>
              <a:gd name="connsiteX28" fmla="*/ 805912 w 1078682"/>
              <a:gd name="connsiteY28" fmla="*/ 80591 h 254172"/>
              <a:gd name="connsiteX29" fmla="*/ 830709 w 1078682"/>
              <a:gd name="connsiteY29" fmla="*/ 130185 h 254172"/>
              <a:gd name="connsiteX30" fmla="*/ 861706 w 1078682"/>
              <a:gd name="connsiteY30" fmla="*/ 142584 h 254172"/>
              <a:gd name="connsiteX31" fmla="*/ 895802 w 1078682"/>
              <a:gd name="connsiteY31" fmla="*/ 108488 h 254172"/>
              <a:gd name="connsiteX32" fmla="*/ 911300 w 1078682"/>
              <a:gd name="connsiteY32" fmla="*/ 92989 h 254172"/>
              <a:gd name="connsiteX33" fmla="*/ 948496 w 1078682"/>
              <a:gd name="connsiteY33" fmla="*/ 139484 h 254172"/>
              <a:gd name="connsiteX34" fmla="*/ 991892 w 1078682"/>
              <a:gd name="connsiteY34" fmla="*/ 114687 h 254172"/>
              <a:gd name="connsiteX35" fmla="*/ 955371 w 1078682"/>
              <a:gd name="connsiteY35" fmla="*/ 84499 h 254172"/>
              <a:gd name="connsiteX36" fmla="*/ 908201 w 1078682"/>
              <a:gd name="connsiteY36" fmla="*/ 40295 h 254172"/>
              <a:gd name="connsiteX37" fmla="*/ 945397 w 1078682"/>
              <a:gd name="connsiteY37" fmla="*/ 0 h 254172"/>
              <a:gd name="connsiteX38" fmla="*/ 1078682 w 1078682"/>
              <a:gd name="connsiteY38" fmla="*/ 127086 h 254172"/>
              <a:gd name="connsiteX39" fmla="*/ 948496 w 1078682"/>
              <a:gd name="connsiteY39" fmla="*/ 254172 h 254172"/>
              <a:gd name="connsiteX40" fmla="*/ 914400 w 1078682"/>
              <a:gd name="connsiteY40" fmla="*/ 216976 h 254172"/>
              <a:gd name="connsiteX41" fmla="*/ 998091 w 1078682"/>
              <a:gd name="connsiteY41" fmla="*/ 117787 h 254172"/>
              <a:gd name="connsiteX0" fmla="*/ 0 w 1078682"/>
              <a:gd name="connsiteY0" fmla="*/ 176680 h 254172"/>
              <a:gd name="connsiteX1" fmla="*/ 96090 w 1078682"/>
              <a:gd name="connsiteY1" fmla="*/ 37196 h 254172"/>
              <a:gd name="connsiteX2" fmla="*/ 151883 w 1078682"/>
              <a:gd name="connsiteY2" fmla="*/ 30996 h 254172"/>
              <a:gd name="connsiteX3" fmla="*/ 145684 w 1078682"/>
              <a:gd name="connsiteY3" fmla="*/ 108488 h 254172"/>
              <a:gd name="connsiteX4" fmla="*/ 148784 w 1078682"/>
              <a:gd name="connsiteY4" fmla="*/ 179780 h 254172"/>
              <a:gd name="connsiteX5" fmla="*/ 158083 w 1078682"/>
              <a:gd name="connsiteY5" fmla="*/ 210777 h 254172"/>
              <a:gd name="connsiteX6" fmla="*/ 210777 w 1078682"/>
              <a:gd name="connsiteY6" fmla="*/ 123986 h 254172"/>
              <a:gd name="connsiteX7" fmla="*/ 251073 w 1078682"/>
              <a:gd name="connsiteY7" fmla="*/ 68192 h 254172"/>
              <a:gd name="connsiteX8" fmla="*/ 269671 w 1078682"/>
              <a:gd name="connsiteY8" fmla="*/ 43395 h 254172"/>
              <a:gd name="connsiteX9" fmla="*/ 294468 w 1078682"/>
              <a:gd name="connsiteY9" fmla="*/ 52694 h 254172"/>
              <a:gd name="connsiteX10" fmla="*/ 294468 w 1078682"/>
              <a:gd name="connsiteY10" fmla="*/ 167381 h 254172"/>
              <a:gd name="connsiteX11" fmla="*/ 309966 w 1078682"/>
              <a:gd name="connsiteY11" fmla="*/ 204577 h 254172"/>
              <a:gd name="connsiteX12" fmla="*/ 334763 w 1078682"/>
              <a:gd name="connsiteY12" fmla="*/ 173581 h 254172"/>
              <a:gd name="connsiteX13" fmla="*/ 387458 w 1078682"/>
              <a:gd name="connsiteY13" fmla="*/ 74391 h 254172"/>
              <a:gd name="connsiteX14" fmla="*/ 424654 w 1078682"/>
              <a:gd name="connsiteY14" fmla="*/ 52694 h 254172"/>
              <a:gd name="connsiteX15" fmla="*/ 421554 w 1078682"/>
              <a:gd name="connsiteY15" fmla="*/ 154983 h 254172"/>
              <a:gd name="connsiteX16" fmla="*/ 437052 w 1078682"/>
              <a:gd name="connsiteY16" fmla="*/ 210777 h 254172"/>
              <a:gd name="connsiteX17" fmla="*/ 468049 w 1078682"/>
              <a:gd name="connsiteY17" fmla="*/ 185979 h 254172"/>
              <a:gd name="connsiteX18" fmla="*/ 526942 w 1078682"/>
              <a:gd name="connsiteY18" fmla="*/ 89890 h 254172"/>
              <a:gd name="connsiteX19" fmla="*/ 539341 w 1078682"/>
              <a:gd name="connsiteY19" fmla="*/ 71292 h 254172"/>
              <a:gd name="connsiteX20" fmla="*/ 567238 w 1078682"/>
              <a:gd name="connsiteY20" fmla="*/ 65092 h 254172"/>
              <a:gd name="connsiteX21" fmla="*/ 579637 w 1078682"/>
              <a:gd name="connsiteY21" fmla="*/ 151883 h 254172"/>
              <a:gd name="connsiteX22" fmla="*/ 616833 w 1078682"/>
              <a:gd name="connsiteY22" fmla="*/ 161182 h 254172"/>
              <a:gd name="connsiteX23" fmla="*/ 650929 w 1078682"/>
              <a:gd name="connsiteY23" fmla="*/ 99189 h 254172"/>
              <a:gd name="connsiteX24" fmla="*/ 675726 w 1078682"/>
              <a:gd name="connsiteY24" fmla="*/ 80591 h 254172"/>
              <a:gd name="connsiteX25" fmla="*/ 706723 w 1078682"/>
              <a:gd name="connsiteY25" fmla="*/ 136385 h 254172"/>
              <a:gd name="connsiteX26" fmla="*/ 725321 w 1078682"/>
              <a:gd name="connsiteY26" fmla="*/ 151883 h 254172"/>
              <a:gd name="connsiteX27" fmla="*/ 771816 w 1078682"/>
              <a:gd name="connsiteY27" fmla="*/ 89890 h 254172"/>
              <a:gd name="connsiteX28" fmla="*/ 805912 w 1078682"/>
              <a:gd name="connsiteY28" fmla="*/ 80591 h 254172"/>
              <a:gd name="connsiteX29" fmla="*/ 830709 w 1078682"/>
              <a:gd name="connsiteY29" fmla="*/ 130185 h 254172"/>
              <a:gd name="connsiteX30" fmla="*/ 861706 w 1078682"/>
              <a:gd name="connsiteY30" fmla="*/ 142584 h 254172"/>
              <a:gd name="connsiteX31" fmla="*/ 895802 w 1078682"/>
              <a:gd name="connsiteY31" fmla="*/ 108488 h 254172"/>
              <a:gd name="connsiteX32" fmla="*/ 911300 w 1078682"/>
              <a:gd name="connsiteY32" fmla="*/ 92989 h 254172"/>
              <a:gd name="connsiteX33" fmla="*/ 948496 w 1078682"/>
              <a:gd name="connsiteY33" fmla="*/ 139484 h 254172"/>
              <a:gd name="connsiteX34" fmla="*/ 991892 w 1078682"/>
              <a:gd name="connsiteY34" fmla="*/ 114687 h 254172"/>
              <a:gd name="connsiteX35" fmla="*/ 955371 w 1078682"/>
              <a:gd name="connsiteY35" fmla="*/ 84499 h 254172"/>
              <a:gd name="connsiteX36" fmla="*/ 908201 w 1078682"/>
              <a:gd name="connsiteY36" fmla="*/ 40295 h 254172"/>
              <a:gd name="connsiteX37" fmla="*/ 945397 w 1078682"/>
              <a:gd name="connsiteY37" fmla="*/ 0 h 254172"/>
              <a:gd name="connsiteX38" fmla="*/ 1078682 w 1078682"/>
              <a:gd name="connsiteY38" fmla="*/ 127086 h 254172"/>
              <a:gd name="connsiteX39" fmla="*/ 948496 w 1078682"/>
              <a:gd name="connsiteY39" fmla="*/ 254172 h 254172"/>
              <a:gd name="connsiteX40" fmla="*/ 914400 w 1078682"/>
              <a:gd name="connsiteY40" fmla="*/ 216976 h 254172"/>
              <a:gd name="connsiteX41" fmla="*/ 1007860 w 1078682"/>
              <a:gd name="connsiteY41" fmla="*/ 117787 h 254172"/>
              <a:gd name="connsiteX0" fmla="*/ 0 w 1078682"/>
              <a:gd name="connsiteY0" fmla="*/ 176680 h 254172"/>
              <a:gd name="connsiteX1" fmla="*/ 96090 w 1078682"/>
              <a:gd name="connsiteY1" fmla="*/ 37196 h 254172"/>
              <a:gd name="connsiteX2" fmla="*/ 151883 w 1078682"/>
              <a:gd name="connsiteY2" fmla="*/ 30996 h 254172"/>
              <a:gd name="connsiteX3" fmla="*/ 151546 w 1078682"/>
              <a:gd name="connsiteY3" fmla="*/ 108488 h 254172"/>
              <a:gd name="connsiteX4" fmla="*/ 148784 w 1078682"/>
              <a:gd name="connsiteY4" fmla="*/ 179780 h 254172"/>
              <a:gd name="connsiteX5" fmla="*/ 158083 w 1078682"/>
              <a:gd name="connsiteY5" fmla="*/ 210777 h 254172"/>
              <a:gd name="connsiteX6" fmla="*/ 210777 w 1078682"/>
              <a:gd name="connsiteY6" fmla="*/ 123986 h 254172"/>
              <a:gd name="connsiteX7" fmla="*/ 251073 w 1078682"/>
              <a:gd name="connsiteY7" fmla="*/ 68192 h 254172"/>
              <a:gd name="connsiteX8" fmla="*/ 269671 w 1078682"/>
              <a:gd name="connsiteY8" fmla="*/ 43395 h 254172"/>
              <a:gd name="connsiteX9" fmla="*/ 294468 w 1078682"/>
              <a:gd name="connsiteY9" fmla="*/ 52694 h 254172"/>
              <a:gd name="connsiteX10" fmla="*/ 294468 w 1078682"/>
              <a:gd name="connsiteY10" fmla="*/ 167381 h 254172"/>
              <a:gd name="connsiteX11" fmla="*/ 309966 w 1078682"/>
              <a:gd name="connsiteY11" fmla="*/ 204577 h 254172"/>
              <a:gd name="connsiteX12" fmla="*/ 334763 w 1078682"/>
              <a:gd name="connsiteY12" fmla="*/ 173581 h 254172"/>
              <a:gd name="connsiteX13" fmla="*/ 387458 w 1078682"/>
              <a:gd name="connsiteY13" fmla="*/ 74391 h 254172"/>
              <a:gd name="connsiteX14" fmla="*/ 424654 w 1078682"/>
              <a:gd name="connsiteY14" fmla="*/ 52694 h 254172"/>
              <a:gd name="connsiteX15" fmla="*/ 421554 w 1078682"/>
              <a:gd name="connsiteY15" fmla="*/ 154983 h 254172"/>
              <a:gd name="connsiteX16" fmla="*/ 437052 w 1078682"/>
              <a:gd name="connsiteY16" fmla="*/ 210777 h 254172"/>
              <a:gd name="connsiteX17" fmla="*/ 468049 w 1078682"/>
              <a:gd name="connsiteY17" fmla="*/ 185979 h 254172"/>
              <a:gd name="connsiteX18" fmla="*/ 526942 w 1078682"/>
              <a:gd name="connsiteY18" fmla="*/ 89890 h 254172"/>
              <a:gd name="connsiteX19" fmla="*/ 539341 w 1078682"/>
              <a:gd name="connsiteY19" fmla="*/ 71292 h 254172"/>
              <a:gd name="connsiteX20" fmla="*/ 567238 w 1078682"/>
              <a:gd name="connsiteY20" fmla="*/ 65092 h 254172"/>
              <a:gd name="connsiteX21" fmla="*/ 579637 w 1078682"/>
              <a:gd name="connsiteY21" fmla="*/ 151883 h 254172"/>
              <a:gd name="connsiteX22" fmla="*/ 616833 w 1078682"/>
              <a:gd name="connsiteY22" fmla="*/ 161182 h 254172"/>
              <a:gd name="connsiteX23" fmla="*/ 650929 w 1078682"/>
              <a:gd name="connsiteY23" fmla="*/ 99189 h 254172"/>
              <a:gd name="connsiteX24" fmla="*/ 675726 w 1078682"/>
              <a:gd name="connsiteY24" fmla="*/ 80591 h 254172"/>
              <a:gd name="connsiteX25" fmla="*/ 706723 w 1078682"/>
              <a:gd name="connsiteY25" fmla="*/ 136385 h 254172"/>
              <a:gd name="connsiteX26" fmla="*/ 725321 w 1078682"/>
              <a:gd name="connsiteY26" fmla="*/ 151883 h 254172"/>
              <a:gd name="connsiteX27" fmla="*/ 771816 w 1078682"/>
              <a:gd name="connsiteY27" fmla="*/ 89890 h 254172"/>
              <a:gd name="connsiteX28" fmla="*/ 805912 w 1078682"/>
              <a:gd name="connsiteY28" fmla="*/ 80591 h 254172"/>
              <a:gd name="connsiteX29" fmla="*/ 830709 w 1078682"/>
              <a:gd name="connsiteY29" fmla="*/ 130185 h 254172"/>
              <a:gd name="connsiteX30" fmla="*/ 861706 w 1078682"/>
              <a:gd name="connsiteY30" fmla="*/ 142584 h 254172"/>
              <a:gd name="connsiteX31" fmla="*/ 895802 w 1078682"/>
              <a:gd name="connsiteY31" fmla="*/ 108488 h 254172"/>
              <a:gd name="connsiteX32" fmla="*/ 911300 w 1078682"/>
              <a:gd name="connsiteY32" fmla="*/ 92989 h 254172"/>
              <a:gd name="connsiteX33" fmla="*/ 948496 w 1078682"/>
              <a:gd name="connsiteY33" fmla="*/ 139484 h 254172"/>
              <a:gd name="connsiteX34" fmla="*/ 991892 w 1078682"/>
              <a:gd name="connsiteY34" fmla="*/ 114687 h 254172"/>
              <a:gd name="connsiteX35" fmla="*/ 955371 w 1078682"/>
              <a:gd name="connsiteY35" fmla="*/ 84499 h 254172"/>
              <a:gd name="connsiteX36" fmla="*/ 908201 w 1078682"/>
              <a:gd name="connsiteY36" fmla="*/ 40295 h 254172"/>
              <a:gd name="connsiteX37" fmla="*/ 945397 w 1078682"/>
              <a:gd name="connsiteY37" fmla="*/ 0 h 254172"/>
              <a:gd name="connsiteX38" fmla="*/ 1078682 w 1078682"/>
              <a:gd name="connsiteY38" fmla="*/ 127086 h 254172"/>
              <a:gd name="connsiteX39" fmla="*/ 948496 w 1078682"/>
              <a:gd name="connsiteY39" fmla="*/ 254172 h 254172"/>
              <a:gd name="connsiteX40" fmla="*/ 914400 w 1078682"/>
              <a:gd name="connsiteY40" fmla="*/ 216976 h 254172"/>
              <a:gd name="connsiteX41" fmla="*/ 1007860 w 1078682"/>
              <a:gd name="connsiteY41" fmla="*/ 117787 h 254172"/>
              <a:gd name="connsiteX0" fmla="*/ 0 w 1078682"/>
              <a:gd name="connsiteY0" fmla="*/ 176680 h 254172"/>
              <a:gd name="connsiteX1" fmla="*/ 96090 w 1078682"/>
              <a:gd name="connsiteY1" fmla="*/ 37196 h 254172"/>
              <a:gd name="connsiteX2" fmla="*/ 151883 w 1078682"/>
              <a:gd name="connsiteY2" fmla="*/ 30996 h 254172"/>
              <a:gd name="connsiteX3" fmla="*/ 151546 w 1078682"/>
              <a:gd name="connsiteY3" fmla="*/ 108488 h 254172"/>
              <a:gd name="connsiteX4" fmla="*/ 148784 w 1078682"/>
              <a:gd name="connsiteY4" fmla="*/ 179780 h 254172"/>
              <a:gd name="connsiteX5" fmla="*/ 158083 w 1078682"/>
              <a:gd name="connsiteY5" fmla="*/ 210777 h 254172"/>
              <a:gd name="connsiteX6" fmla="*/ 210777 w 1078682"/>
              <a:gd name="connsiteY6" fmla="*/ 123986 h 254172"/>
              <a:gd name="connsiteX7" fmla="*/ 251073 w 1078682"/>
              <a:gd name="connsiteY7" fmla="*/ 68192 h 254172"/>
              <a:gd name="connsiteX8" fmla="*/ 269671 w 1078682"/>
              <a:gd name="connsiteY8" fmla="*/ 43395 h 254172"/>
              <a:gd name="connsiteX9" fmla="*/ 294468 w 1078682"/>
              <a:gd name="connsiteY9" fmla="*/ 52694 h 254172"/>
              <a:gd name="connsiteX10" fmla="*/ 294468 w 1078682"/>
              <a:gd name="connsiteY10" fmla="*/ 167381 h 254172"/>
              <a:gd name="connsiteX11" fmla="*/ 309966 w 1078682"/>
              <a:gd name="connsiteY11" fmla="*/ 204577 h 254172"/>
              <a:gd name="connsiteX12" fmla="*/ 334763 w 1078682"/>
              <a:gd name="connsiteY12" fmla="*/ 173581 h 254172"/>
              <a:gd name="connsiteX13" fmla="*/ 387458 w 1078682"/>
              <a:gd name="connsiteY13" fmla="*/ 74391 h 254172"/>
              <a:gd name="connsiteX14" fmla="*/ 424654 w 1078682"/>
              <a:gd name="connsiteY14" fmla="*/ 52694 h 254172"/>
              <a:gd name="connsiteX15" fmla="*/ 429369 w 1078682"/>
              <a:gd name="connsiteY15" fmla="*/ 154983 h 254172"/>
              <a:gd name="connsiteX16" fmla="*/ 437052 w 1078682"/>
              <a:gd name="connsiteY16" fmla="*/ 210777 h 254172"/>
              <a:gd name="connsiteX17" fmla="*/ 468049 w 1078682"/>
              <a:gd name="connsiteY17" fmla="*/ 185979 h 254172"/>
              <a:gd name="connsiteX18" fmla="*/ 526942 w 1078682"/>
              <a:gd name="connsiteY18" fmla="*/ 89890 h 254172"/>
              <a:gd name="connsiteX19" fmla="*/ 539341 w 1078682"/>
              <a:gd name="connsiteY19" fmla="*/ 71292 h 254172"/>
              <a:gd name="connsiteX20" fmla="*/ 567238 w 1078682"/>
              <a:gd name="connsiteY20" fmla="*/ 65092 h 254172"/>
              <a:gd name="connsiteX21" fmla="*/ 579637 w 1078682"/>
              <a:gd name="connsiteY21" fmla="*/ 151883 h 254172"/>
              <a:gd name="connsiteX22" fmla="*/ 616833 w 1078682"/>
              <a:gd name="connsiteY22" fmla="*/ 161182 h 254172"/>
              <a:gd name="connsiteX23" fmla="*/ 650929 w 1078682"/>
              <a:gd name="connsiteY23" fmla="*/ 99189 h 254172"/>
              <a:gd name="connsiteX24" fmla="*/ 675726 w 1078682"/>
              <a:gd name="connsiteY24" fmla="*/ 80591 h 254172"/>
              <a:gd name="connsiteX25" fmla="*/ 706723 w 1078682"/>
              <a:gd name="connsiteY25" fmla="*/ 136385 h 254172"/>
              <a:gd name="connsiteX26" fmla="*/ 725321 w 1078682"/>
              <a:gd name="connsiteY26" fmla="*/ 151883 h 254172"/>
              <a:gd name="connsiteX27" fmla="*/ 771816 w 1078682"/>
              <a:gd name="connsiteY27" fmla="*/ 89890 h 254172"/>
              <a:gd name="connsiteX28" fmla="*/ 805912 w 1078682"/>
              <a:gd name="connsiteY28" fmla="*/ 80591 h 254172"/>
              <a:gd name="connsiteX29" fmla="*/ 830709 w 1078682"/>
              <a:gd name="connsiteY29" fmla="*/ 130185 h 254172"/>
              <a:gd name="connsiteX30" fmla="*/ 861706 w 1078682"/>
              <a:gd name="connsiteY30" fmla="*/ 142584 h 254172"/>
              <a:gd name="connsiteX31" fmla="*/ 895802 w 1078682"/>
              <a:gd name="connsiteY31" fmla="*/ 108488 h 254172"/>
              <a:gd name="connsiteX32" fmla="*/ 911300 w 1078682"/>
              <a:gd name="connsiteY32" fmla="*/ 92989 h 254172"/>
              <a:gd name="connsiteX33" fmla="*/ 948496 w 1078682"/>
              <a:gd name="connsiteY33" fmla="*/ 139484 h 254172"/>
              <a:gd name="connsiteX34" fmla="*/ 991892 w 1078682"/>
              <a:gd name="connsiteY34" fmla="*/ 114687 h 254172"/>
              <a:gd name="connsiteX35" fmla="*/ 955371 w 1078682"/>
              <a:gd name="connsiteY35" fmla="*/ 84499 h 254172"/>
              <a:gd name="connsiteX36" fmla="*/ 908201 w 1078682"/>
              <a:gd name="connsiteY36" fmla="*/ 40295 h 254172"/>
              <a:gd name="connsiteX37" fmla="*/ 945397 w 1078682"/>
              <a:gd name="connsiteY37" fmla="*/ 0 h 254172"/>
              <a:gd name="connsiteX38" fmla="*/ 1078682 w 1078682"/>
              <a:gd name="connsiteY38" fmla="*/ 127086 h 254172"/>
              <a:gd name="connsiteX39" fmla="*/ 948496 w 1078682"/>
              <a:gd name="connsiteY39" fmla="*/ 254172 h 254172"/>
              <a:gd name="connsiteX40" fmla="*/ 914400 w 1078682"/>
              <a:gd name="connsiteY40" fmla="*/ 216976 h 254172"/>
              <a:gd name="connsiteX41" fmla="*/ 1007860 w 1078682"/>
              <a:gd name="connsiteY41" fmla="*/ 117787 h 25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78682" h="254172">
                <a:moveTo>
                  <a:pt x="0" y="176680"/>
                </a:moveTo>
                <a:cubicBezTo>
                  <a:pt x="35388" y="119078"/>
                  <a:pt x="70776" y="61477"/>
                  <a:pt x="96090" y="37196"/>
                </a:cubicBezTo>
                <a:cubicBezTo>
                  <a:pt x="121404" y="12915"/>
                  <a:pt x="142640" y="19114"/>
                  <a:pt x="151883" y="30996"/>
                </a:cubicBezTo>
                <a:cubicBezTo>
                  <a:pt x="161126" y="42878"/>
                  <a:pt x="152063" y="83691"/>
                  <a:pt x="151546" y="108488"/>
                </a:cubicBezTo>
                <a:cubicBezTo>
                  <a:pt x="151030" y="133285"/>
                  <a:pt x="147695" y="162732"/>
                  <a:pt x="148784" y="179780"/>
                </a:cubicBezTo>
                <a:cubicBezTo>
                  <a:pt x="149873" y="196828"/>
                  <a:pt x="147751" y="220076"/>
                  <a:pt x="158083" y="210777"/>
                </a:cubicBezTo>
                <a:cubicBezTo>
                  <a:pt x="168415" y="201478"/>
                  <a:pt x="195279" y="147750"/>
                  <a:pt x="210777" y="123986"/>
                </a:cubicBezTo>
                <a:cubicBezTo>
                  <a:pt x="226275" y="100222"/>
                  <a:pt x="241257" y="81624"/>
                  <a:pt x="251073" y="68192"/>
                </a:cubicBezTo>
                <a:cubicBezTo>
                  <a:pt x="260889" y="54760"/>
                  <a:pt x="262439" y="45978"/>
                  <a:pt x="269671" y="43395"/>
                </a:cubicBezTo>
                <a:cubicBezTo>
                  <a:pt x="276903" y="40812"/>
                  <a:pt x="290335" y="32030"/>
                  <a:pt x="294468" y="52694"/>
                </a:cubicBezTo>
                <a:cubicBezTo>
                  <a:pt x="298601" y="73358"/>
                  <a:pt x="291885" y="142067"/>
                  <a:pt x="294468" y="167381"/>
                </a:cubicBezTo>
                <a:cubicBezTo>
                  <a:pt x="297051" y="192695"/>
                  <a:pt x="303250" y="203544"/>
                  <a:pt x="309966" y="204577"/>
                </a:cubicBezTo>
                <a:cubicBezTo>
                  <a:pt x="316682" y="205610"/>
                  <a:pt x="321848" y="195279"/>
                  <a:pt x="334763" y="173581"/>
                </a:cubicBezTo>
                <a:cubicBezTo>
                  <a:pt x="347678" y="151883"/>
                  <a:pt x="372476" y="94539"/>
                  <a:pt x="387458" y="74391"/>
                </a:cubicBezTo>
                <a:cubicBezTo>
                  <a:pt x="402440" y="54243"/>
                  <a:pt x="417669" y="39262"/>
                  <a:pt x="424654" y="52694"/>
                </a:cubicBezTo>
                <a:cubicBezTo>
                  <a:pt x="431639" y="66126"/>
                  <a:pt x="427303" y="128636"/>
                  <a:pt x="429369" y="154983"/>
                </a:cubicBezTo>
                <a:cubicBezTo>
                  <a:pt x="431435" y="181330"/>
                  <a:pt x="430605" y="205611"/>
                  <a:pt x="437052" y="210777"/>
                </a:cubicBezTo>
                <a:cubicBezTo>
                  <a:pt x="443499" y="215943"/>
                  <a:pt x="453067" y="206127"/>
                  <a:pt x="468049" y="185979"/>
                </a:cubicBezTo>
                <a:cubicBezTo>
                  <a:pt x="483031" y="165831"/>
                  <a:pt x="515060" y="109004"/>
                  <a:pt x="526942" y="89890"/>
                </a:cubicBezTo>
                <a:cubicBezTo>
                  <a:pt x="538824" y="70776"/>
                  <a:pt x="532625" y="75425"/>
                  <a:pt x="539341" y="71292"/>
                </a:cubicBezTo>
                <a:cubicBezTo>
                  <a:pt x="546057" y="67159"/>
                  <a:pt x="560522" y="51660"/>
                  <a:pt x="567238" y="65092"/>
                </a:cubicBezTo>
                <a:cubicBezTo>
                  <a:pt x="573954" y="78524"/>
                  <a:pt x="571371" y="135868"/>
                  <a:pt x="579637" y="151883"/>
                </a:cubicBezTo>
                <a:cubicBezTo>
                  <a:pt x="587903" y="167898"/>
                  <a:pt x="604951" y="169964"/>
                  <a:pt x="616833" y="161182"/>
                </a:cubicBezTo>
                <a:cubicBezTo>
                  <a:pt x="628715" y="152400"/>
                  <a:pt x="641113" y="112621"/>
                  <a:pt x="650929" y="99189"/>
                </a:cubicBezTo>
                <a:cubicBezTo>
                  <a:pt x="660745" y="85757"/>
                  <a:pt x="666427" y="74392"/>
                  <a:pt x="675726" y="80591"/>
                </a:cubicBezTo>
                <a:cubicBezTo>
                  <a:pt x="685025" y="86790"/>
                  <a:pt x="698457" y="124503"/>
                  <a:pt x="706723" y="136385"/>
                </a:cubicBezTo>
                <a:cubicBezTo>
                  <a:pt x="714989" y="148267"/>
                  <a:pt x="714472" y="159632"/>
                  <a:pt x="725321" y="151883"/>
                </a:cubicBezTo>
                <a:cubicBezTo>
                  <a:pt x="736170" y="144134"/>
                  <a:pt x="758384" y="101772"/>
                  <a:pt x="771816" y="89890"/>
                </a:cubicBezTo>
                <a:cubicBezTo>
                  <a:pt x="785248" y="78008"/>
                  <a:pt x="796097" y="73875"/>
                  <a:pt x="805912" y="80591"/>
                </a:cubicBezTo>
                <a:cubicBezTo>
                  <a:pt x="815727" y="87307"/>
                  <a:pt x="821410" y="119853"/>
                  <a:pt x="830709" y="130185"/>
                </a:cubicBezTo>
                <a:cubicBezTo>
                  <a:pt x="840008" y="140517"/>
                  <a:pt x="850857" y="146200"/>
                  <a:pt x="861706" y="142584"/>
                </a:cubicBezTo>
                <a:cubicBezTo>
                  <a:pt x="872555" y="138968"/>
                  <a:pt x="895802" y="108488"/>
                  <a:pt x="895802" y="108488"/>
                </a:cubicBezTo>
                <a:cubicBezTo>
                  <a:pt x="904068" y="100222"/>
                  <a:pt x="902518" y="87823"/>
                  <a:pt x="911300" y="92989"/>
                </a:cubicBezTo>
                <a:cubicBezTo>
                  <a:pt x="920082" y="98155"/>
                  <a:pt x="935064" y="135868"/>
                  <a:pt x="948496" y="139484"/>
                </a:cubicBezTo>
                <a:cubicBezTo>
                  <a:pt x="961928" y="143100"/>
                  <a:pt x="989826" y="124502"/>
                  <a:pt x="991892" y="114687"/>
                </a:cubicBezTo>
                <a:lnTo>
                  <a:pt x="955371" y="84499"/>
                </a:lnTo>
                <a:lnTo>
                  <a:pt x="908201" y="40295"/>
                </a:lnTo>
                <a:lnTo>
                  <a:pt x="945397" y="0"/>
                </a:lnTo>
                <a:lnTo>
                  <a:pt x="1078682" y="127086"/>
                </a:lnTo>
                <a:lnTo>
                  <a:pt x="948496" y="254172"/>
                </a:lnTo>
                <a:cubicBezTo>
                  <a:pt x="937131" y="241773"/>
                  <a:pt x="933515" y="237641"/>
                  <a:pt x="914400" y="216976"/>
                </a:cubicBezTo>
                <a:cubicBezTo>
                  <a:pt x="942297" y="183913"/>
                  <a:pt x="972731" y="125019"/>
                  <a:pt x="1007860" y="117787"/>
                </a:cubicBezTo>
              </a:path>
            </a:pathLst>
          </a:custGeom>
          <a:noFill/>
          <a:ln w="19050">
            <a:solidFill>
              <a:srgbClr val="5F60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F412BE3-D647-6265-3415-42F6AD27E5C2}"/>
              </a:ext>
            </a:extLst>
          </p:cNvPr>
          <p:cNvSpPr/>
          <p:nvPr/>
        </p:nvSpPr>
        <p:spPr>
          <a:xfrm rot="18721673">
            <a:off x="555160" y="3307314"/>
            <a:ext cx="1233788" cy="1261001"/>
          </a:xfrm>
          <a:custGeom>
            <a:avLst/>
            <a:gdLst>
              <a:gd name="connsiteX0" fmla="*/ 717639 w 1043028"/>
              <a:gd name="connsiteY0" fmla="*/ 713828 h 1098112"/>
              <a:gd name="connsiteX1" fmla="*/ 812879 w 1043028"/>
              <a:gd name="connsiteY1" fmla="*/ 819499 h 1098112"/>
              <a:gd name="connsiteX2" fmla="*/ 753938 w 1043028"/>
              <a:gd name="connsiteY2" fmla="*/ 872622 h 1098112"/>
              <a:gd name="connsiteX3" fmla="*/ 658698 w 1043028"/>
              <a:gd name="connsiteY3" fmla="*/ 766951 h 1098112"/>
              <a:gd name="connsiteX4" fmla="*/ 608960 w 1043028"/>
              <a:gd name="connsiteY4" fmla="*/ 593246 h 1098112"/>
              <a:gd name="connsiteX5" fmla="*/ 704200 w 1043028"/>
              <a:gd name="connsiteY5" fmla="*/ 698917 h 1098112"/>
              <a:gd name="connsiteX6" fmla="*/ 645259 w 1043028"/>
              <a:gd name="connsiteY6" fmla="*/ 752040 h 1098112"/>
              <a:gd name="connsiteX7" fmla="*/ 550019 w 1043028"/>
              <a:gd name="connsiteY7" fmla="*/ 646369 h 1098112"/>
              <a:gd name="connsiteX8" fmla="*/ 500282 w 1043028"/>
              <a:gd name="connsiteY8" fmla="*/ 472664 h 1098112"/>
              <a:gd name="connsiteX9" fmla="*/ 595522 w 1043028"/>
              <a:gd name="connsiteY9" fmla="*/ 578336 h 1098112"/>
              <a:gd name="connsiteX10" fmla="*/ 536581 w 1043028"/>
              <a:gd name="connsiteY10" fmla="*/ 631459 h 1098112"/>
              <a:gd name="connsiteX11" fmla="*/ 441341 w 1043028"/>
              <a:gd name="connsiteY11" fmla="*/ 525787 h 1098112"/>
              <a:gd name="connsiteX12" fmla="*/ 391603 w 1043028"/>
              <a:gd name="connsiteY12" fmla="*/ 352083 h 1098112"/>
              <a:gd name="connsiteX13" fmla="*/ 486843 w 1043028"/>
              <a:gd name="connsiteY13" fmla="*/ 457754 h 1098112"/>
              <a:gd name="connsiteX14" fmla="*/ 427902 w 1043028"/>
              <a:gd name="connsiteY14" fmla="*/ 510877 h 1098112"/>
              <a:gd name="connsiteX15" fmla="*/ 332662 w 1043028"/>
              <a:gd name="connsiteY15" fmla="*/ 405205 h 1098112"/>
              <a:gd name="connsiteX16" fmla="*/ 282924 w 1043028"/>
              <a:gd name="connsiteY16" fmla="*/ 231501 h 1098112"/>
              <a:gd name="connsiteX17" fmla="*/ 378164 w 1043028"/>
              <a:gd name="connsiteY17" fmla="*/ 337172 h 1098112"/>
              <a:gd name="connsiteX18" fmla="*/ 319223 w 1043028"/>
              <a:gd name="connsiteY18" fmla="*/ 390295 h 1098112"/>
              <a:gd name="connsiteX19" fmla="*/ 223983 w 1043028"/>
              <a:gd name="connsiteY19" fmla="*/ 284624 h 1098112"/>
              <a:gd name="connsiteX20" fmla="*/ 302121 w 1043028"/>
              <a:gd name="connsiteY20" fmla="*/ 976 h 1098112"/>
              <a:gd name="connsiteX21" fmla="*/ 302121 w 1043028"/>
              <a:gd name="connsiteY21" fmla="*/ 80324 h 1098112"/>
              <a:gd name="connsiteX22" fmla="*/ 159778 w 1043028"/>
              <a:gd name="connsiteY22" fmla="*/ 80324 h 1098112"/>
              <a:gd name="connsiteX23" fmla="*/ 276006 w 1043028"/>
              <a:gd name="connsiteY23" fmla="*/ 213426 h 1098112"/>
              <a:gd name="connsiteX24" fmla="*/ 216237 w 1043028"/>
              <a:gd name="connsiteY24" fmla="*/ 265616 h 1098112"/>
              <a:gd name="connsiteX25" fmla="*/ 89475 w 1043028"/>
              <a:gd name="connsiteY25" fmla="*/ 120451 h 1098112"/>
              <a:gd name="connsiteX26" fmla="*/ 79193 w 1043028"/>
              <a:gd name="connsiteY26" fmla="*/ 284472 h 1098112"/>
              <a:gd name="connsiteX27" fmla="*/ 0 w 1043028"/>
              <a:gd name="connsiteY27" fmla="*/ 279508 h 1098112"/>
              <a:gd name="connsiteX28" fmla="*/ 17523 w 1043028"/>
              <a:gd name="connsiteY28" fmla="*/ 0 h 1098112"/>
              <a:gd name="connsiteX29" fmla="*/ 33087 w 1043028"/>
              <a:gd name="connsiteY29" fmla="*/ 976 h 1098112"/>
              <a:gd name="connsiteX30" fmla="*/ 1043028 w 1043028"/>
              <a:gd name="connsiteY30" fmla="*/ 814870 h 1098112"/>
              <a:gd name="connsiteX31" fmla="*/ 1029896 w 1043028"/>
              <a:gd name="connsiteY31" fmla="*/ 1094619 h 1098112"/>
              <a:gd name="connsiteX32" fmla="*/ 1014318 w 1043028"/>
              <a:gd name="connsiteY32" fmla="*/ 1093888 h 1098112"/>
              <a:gd name="connsiteX33" fmla="*/ 745317 w 1043028"/>
              <a:gd name="connsiteY33" fmla="*/ 1098112 h 1098112"/>
              <a:gd name="connsiteX34" fmla="*/ 744072 w 1043028"/>
              <a:gd name="connsiteY34" fmla="*/ 1018774 h 1098112"/>
              <a:gd name="connsiteX35" fmla="*/ 886397 w 1043028"/>
              <a:gd name="connsiteY35" fmla="*/ 1016538 h 1098112"/>
              <a:gd name="connsiteX36" fmla="*/ 768093 w 1043028"/>
              <a:gd name="connsiteY36" fmla="*/ 885278 h 1098112"/>
              <a:gd name="connsiteX37" fmla="*/ 827035 w 1043028"/>
              <a:gd name="connsiteY37" fmla="*/ 832156 h 1098112"/>
              <a:gd name="connsiteX38" fmla="*/ 956061 w 1043028"/>
              <a:gd name="connsiteY38" fmla="*/ 975313 h 1098112"/>
              <a:gd name="connsiteX39" fmla="*/ 963766 w 1043028"/>
              <a:gd name="connsiteY39" fmla="*/ 811150 h 109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43028" h="1098112">
                <a:moveTo>
                  <a:pt x="717639" y="713828"/>
                </a:moveTo>
                <a:lnTo>
                  <a:pt x="812879" y="819499"/>
                </a:lnTo>
                <a:lnTo>
                  <a:pt x="753938" y="872622"/>
                </a:lnTo>
                <a:lnTo>
                  <a:pt x="658698" y="766951"/>
                </a:lnTo>
                <a:close/>
                <a:moveTo>
                  <a:pt x="608960" y="593246"/>
                </a:moveTo>
                <a:lnTo>
                  <a:pt x="704200" y="698917"/>
                </a:lnTo>
                <a:lnTo>
                  <a:pt x="645259" y="752040"/>
                </a:lnTo>
                <a:lnTo>
                  <a:pt x="550019" y="646369"/>
                </a:lnTo>
                <a:close/>
                <a:moveTo>
                  <a:pt x="500282" y="472664"/>
                </a:moveTo>
                <a:lnTo>
                  <a:pt x="595522" y="578336"/>
                </a:lnTo>
                <a:lnTo>
                  <a:pt x="536581" y="631459"/>
                </a:lnTo>
                <a:lnTo>
                  <a:pt x="441341" y="525787"/>
                </a:lnTo>
                <a:close/>
                <a:moveTo>
                  <a:pt x="391603" y="352083"/>
                </a:moveTo>
                <a:lnTo>
                  <a:pt x="486843" y="457754"/>
                </a:lnTo>
                <a:lnTo>
                  <a:pt x="427902" y="510877"/>
                </a:lnTo>
                <a:lnTo>
                  <a:pt x="332662" y="405205"/>
                </a:lnTo>
                <a:close/>
                <a:moveTo>
                  <a:pt x="282924" y="231501"/>
                </a:moveTo>
                <a:lnTo>
                  <a:pt x="378164" y="337172"/>
                </a:lnTo>
                <a:lnTo>
                  <a:pt x="319223" y="390295"/>
                </a:lnTo>
                <a:lnTo>
                  <a:pt x="223983" y="284624"/>
                </a:lnTo>
                <a:close/>
                <a:moveTo>
                  <a:pt x="302121" y="976"/>
                </a:moveTo>
                <a:lnTo>
                  <a:pt x="302121" y="80324"/>
                </a:lnTo>
                <a:lnTo>
                  <a:pt x="159778" y="80324"/>
                </a:lnTo>
                <a:lnTo>
                  <a:pt x="276006" y="213426"/>
                </a:lnTo>
                <a:lnTo>
                  <a:pt x="216237" y="265616"/>
                </a:lnTo>
                <a:lnTo>
                  <a:pt x="89475" y="120451"/>
                </a:lnTo>
                <a:lnTo>
                  <a:pt x="79193" y="284472"/>
                </a:lnTo>
                <a:lnTo>
                  <a:pt x="0" y="279508"/>
                </a:lnTo>
                <a:lnTo>
                  <a:pt x="17523" y="0"/>
                </a:lnTo>
                <a:lnTo>
                  <a:pt x="33087" y="976"/>
                </a:lnTo>
                <a:close/>
                <a:moveTo>
                  <a:pt x="1043028" y="814870"/>
                </a:moveTo>
                <a:lnTo>
                  <a:pt x="1029896" y="1094619"/>
                </a:lnTo>
                <a:lnTo>
                  <a:pt x="1014318" y="1093888"/>
                </a:lnTo>
                <a:lnTo>
                  <a:pt x="745317" y="1098112"/>
                </a:lnTo>
                <a:lnTo>
                  <a:pt x="744072" y="1018774"/>
                </a:lnTo>
                <a:lnTo>
                  <a:pt x="886397" y="1016538"/>
                </a:lnTo>
                <a:lnTo>
                  <a:pt x="768093" y="885278"/>
                </a:lnTo>
                <a:lnTo>
                  <a:pt x="827035" y="832156"/>
                </a:lnTo>
                <a:lnTo>
                  <a:pt x="956061" y="975313"/>
                </a:lnTo>
                <a:lnTo>
                  <a:pt x="963766" y="8111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 dirty="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370ABF9-883E-EBDF-F45A-27DDADA8C971}"/>
              </a:ext>
            </a:extLst>
          </p:cNvPr>
          <p:cNvSpPr/>
          <p:nvPr/>
        </p:nvSpPr>
        <p:spPr>
          <a:xfrm rot="2470463">
            <a:off x="1481644" y="6081345"/>
            <a:ext cx="478845" cy="479696"/>
          </a:xfrm>
          <a:custGeom>
            <a:avLst/>
            <a:gdLst>
              <a:gd name="connsiteX0" fmla="*/ 151408 w 401116"/>
              <a:gd name="connsiteY0" fmla="*/ 0 h 401829"/>
              <a:gd name="connsiteX1" fmla="*/ 227210 w 401116"/>
              <a:gd name="connsiteY1" fmla="*/ 50081 h 401829"/>
              <a:gd name="connsiteX2" fmla="*/ 228059 w 401116"/>
              <a:gd name="connsiteY2" fmla="*/ 48776 h 401829"/>
              <a:gd name="connsiteX3" fmla="*/ 239761 w 401116"/>
              <a:gd name="connsiteY3" fmla="*/ 58373 h 401829"/>
              <a:gd name="connsiteX4" fmla="*/ 253503 w 401116"/>
              <a:gd name="connsiteY4" fmla="*/ 67452 h 401829"/>
              <a:gd name="connsiteX5" fmla="*/ 249897 w 401116"/>
              <a:gd name="connsiteY5" fmla="*/ 66686 h 401829"/>
              <a:gd name="connsiteX6" fmla="*/ 263409 w 401116"/>
              <a:gd name="connsiteY6" fmla="*/ 77768 h 401829"/>
              <a:gd name="connsiteX7" fmla="*/ 102257 w 401116"/>
              <a:gd name="connsiteY7" fmla="*/ 274269 h 401829"/>
              <a:gd name="connsiteX8" fmla="*/ 124462 w 401116"/>
              <a:gd name="connsiteY8" fmla="*/ 288805 h 401829"/>
              <a:gd name="connsiteX9" fmla="*/ 136179 w 401116"/>
              <a:gd name="connsiteY9" fmla="*/ 315147 h 401829"/>
              <a:gd name="connsiteX10" fmla="*/ 351279 w 401116"/>
              <a:gd name="connsiteY10" fmla="*/ 178230 h 401829"/>
              <a:gd name="connsiteX11" fmla="*/ 353005 w 401116"/>
              <a:gd name="connsiteY11" fmla="*/ 181741 h 401829"/>
              <a:gd name="connsiteX12" fmla="*/ 353005 w 401116"/>
              <a:gd name="connsiteY12" fmla="*/ 178588 h 401829"/>
              <a:gd name="connsiteX13" fmla="*/ 359203 w 401116"/>
              <a:gd name="connsiteY13" fmla="*/ 194351 h 401829"/>
              <a:gd name="connsiteX14" fmla="*/ 371446 w 401116"/>
              <a:gd name="connsiteY14" fmla="*/ 219261 h 401829"/>
              <a:gd name="connsiteX15" fmla="*/ 369394 w 401116"/>
              <a:gd name="connsiteY15" fmla="*/ 220270 h 401829"/>
              <a:gd name="connsiteX16" fmla="*/ 401116 w 401116"/>
              <a:gd name="connsiteY16" fmla="*/ 300952 h 401829"/>
              <a:gd name="connsiteX17" fmla="*/ 353005 w 401116"/>
              <a:gd name="connsiteY17" fmla="*/ 300952 h 401829"/>
              <a:gd name="connsiteX18" fmla="*/ 353005 w 401116"/>
              <a:gd name="connsiteY18" fmla="*/ 228325 h 401829"/>
              <a:gd name="connsiteX19" fmla="*/ 0 w 401116"/>
              <a:gd name="connsiteY19" fmla="*/ 401829 h 401829"/>
              <a:gd name="connsiteX20" fmla="*/ 116424 w 401116"/>
              <a:gd name="connsiteY20" fmla="*/ 327722 h 401829"/>
              <a:gd name="connsiteX21" fmla="*/ 106496 w 401116"/>
              <a:gd name="connsiteY21" fmla="*/ 306467 h 401829"/>
              <a:gd name="connsiteX22" fmla="*/ 88875 w 401116"/>
              <a:gd name="connsiteY22" fmla="*/ 291829 h 401829"/>
              <a:gd name="connsiteX23" fmla="*/ 88906 w 401116"/>
              <a:gd name="connsiteY23" fmla="*/ 290548 h 401829"/>
              <a:gd name="connsiteX24" fmla="*/ 951 w 401116"/>
              <a:gd name="connsiteY24" fmla="*/ 397797 h 401829"/>
              <a:gd name="connsiteX25" fmla="*/ 220470 w 401116"/>
              <a:gd name="connsiteY25" fmla="*/ 60438 h 401829"/>
              <a:gd name="connsiteX26" fmla="*/ 124887 w 401116"/>
              <a:gd name="connsiteY26" fmla="*/ 40142 h 40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1116" h="401829">
                <a:moveTo>
                  <a:pt x="151408" y="0"/>
                </a:moveTo>
                <a:lnTo>
                  <a:pt x="227210" y="50081"/>
                </a:lnTo>
                <a:lnTo>
                  <a:pt x="228059" y="48776"/>
                </a:lnTo>
                <a:lnTo>
                  <a:pt x="239761" y="58373"/>
                </a:lnTo>
                <a:lnTo>
                  <a:pt x="253503" y="67452"/>
                </a:lnTo>
                <a:lnTo>
                  <a:pt x="249897" y="66686"/>
                </a:lnTo>
                <a:lnTo>
                  <a:pt x="263409" y="77768"/>
                </a:lnTo>
                <a:lnTo>
                  <a:pt x="102257" y="274269"/>
                </a:lnTo>
                <a:lnTo>
                  <a:pt x="124462" y="288805"/>
                </a:lnTo>
                <a:lnTo>
                  <a:pt x="136179" y="315147"/>
                </a:lnTo>
                <a:lnTo>
                  <a:pt x="351279" y="178230"/>
                </a:lnTo>
                <a:lnTo>
                  <a:pt x="353005" y="181741"/>
                </a:lnTo>
                <a:lnTo>
                  <a:pt x="353005" y="178588"/>
                </a:lnTo>
                <a:lnTo>
                  <a:pt x="359203" y="194351"/>
                </a:lnTo>
                <a:lnTo>
                  <a:pt x="371446" y="219261"/>
                </a:lnTo>
                <a:lnTo>
                  <a:pt x="369394" y="220270"/>
                </a:lnTo>
                <a:lnTo>
                  <a:pt x="401116" y="300952"/>
                </a:lnTo>
                <a:lnTo>
                  <a:pt x="353005" y="300952"/>
                </a:lnTo>
                <a:lnTo>
                  <a:pt x="353005" y="228325"/>
                </a:lnTo>
                <a:lnTo>
                  <a:pt x="0" y="401829"/>
                </a:lnTo>
                <a:lnTo>
                  <a:pt x="116424" y="327722"/>
                </a:lnTo>
                <a:lnTo>
                  <a:pt x="106496" y="306467"/>
                </a:lnTo>
                <a:cubicBezTo>
                  <a:pt x="101529" y="299879"/>
                  <a:pt x="95413" y="294678"/>
                  <a:pt x="88875" y="291829"/>
                </a:cubicBezTo>
                <a:lnTo>
                  <a:pt x="88906" y="290548"/>
                </a:lnTo>
                <a:lnTo>
                  <a:pt x="951" y="397797"/>
                </a:lnTo>
                <a:lnTo>
                  <a:pt x="220470" y="60438"/>
                </a:lnTo>
                <a:lnTo>
                  <a:pt x="124887" y="4014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587C969-FA8E-C888-BB6D-E727F74F9581}"/>
              </a:ext>
            </a:extLst>
          </p:cNvPr>
          <p:cNvGrpSpPr/>
          <p:nvPr/>
        </p:nvGrpSpPr>
        <p:grpSpPr>
          <a:xfrm rot="4227992">
            <a:off x="572190" y="6013225"/>
            <a:ext cx="433619" cy="688657"/>
            <a:chOff x="4782741" y="1610144"/>
            <a:chExt cx="433619" cy="688657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E0E4D7C-0795-42AF-19EC-6F353D596558}"/>
                </a:ext>
              </a:extLst>
            </p:cNvPr>
            <p:cNvSpPr/>
            <p:nvPr/>
          </p:nvSpPr>
          <p:spPr>
            <a:xfrm rot="19631318">
              <a:off x="4861897" y="1829886"/>
              <a:ext cx="288671" cy="258622"/>
            </a:xfrm>
            <a:custGeom>
              <a:avLst/>
              <a:gdLst>
                <a:gd name="connsiteX0" fmla="*/ 132168 w 288671"/>
                <a:gd name="connsiteY0" fmla="*/ 232180 h 258622"/>
                <a:gd name="connsiteX1" fmla="*/ 124865 w 288671"/>
                <a:gd name="connsiteY1" fmla="*/ 258622 h 258622"/>
                <a:gd name="connsiteX2" fmla="*/ 0 w 288671"/>
                <a:gd name="connsiteY2" fmla="*/ 224138 h 258622"/>
                <a:gd name="connsiteX3" fmla="*/ 7302 w 288671"/>
                <a:gd name="connsiteY3" fmla="*/ 197696 h 258622"/>
                <a:gd name="connsiteX4" fmla="*/ 144756 w 288671"/>
                <a:gd name="connsiteY4" fmla="*/ 202944 h 258622"/>
                <a:gd name="connsiteX5" fmla="*/ 132942 w 288671"/>
                <a:gd name="connsiteY5" fmla="*/ 227702 h 258622"/>
                <a:gd name="connsiteX6" fmla="*/ 16029 w 288671"/>
                <a:gd name="connsiteY6" fmla="*/ 171917 h 258622"/>
                <a:gd name="connsiteX7" fmla="*/ 27843 w 288671"/>
                <a:gd name="connsiteY7" fmla="*/ 147160 h 258622"/>
                <a:gd name="connsiteX8" fmla="*/ 65411 w 288671"/>
                <a:gd name="connsiteY8" fmla="*/ 95278 h 258622"/>
                <a:gd name="connsiteX9" fmla="*/ 164550 w 288671"/>
                <a:gd name="connsiteY9" fmla="*/ 178658 h 258622"/>
                <a:gd name="connsiteX10" fmla="*/ 146894 w 288671"/>
                <a:gd name="connsiteY10" fmla="*/ 199652 h 258622"/>
                <a:gd name="connsiteX11" fmla="*/ 47755 w 288671"/>
                <a:gd name="connsiteY11" fmla="*/ 116273 h 258622"/>
                <a:gd name="connsiteX12" fmla="*/ 109484 w 288671"/>
                <a:gd name="connsiteY12" fmla="*/ 52230 h 258622"/>
                <a:gd name="connsiteX13" fmla="*/ 188421 w 288671"/>
                <a:gd name="connsiteY13" fmla="*/ 154941 h 258622"/>
                <a:gd name="connsiteX14" fmla="*/ 166670 w 288671"/>
                <a:gd name="connsiteY14" fmla="*/ 171657 h 258622"/>
                <a:gd name="connsiteX15" fmla="*/ 87734 w 288671"/>
                <a:gd name="connsiteY15" fmla="*/ 68946 h 258622"/>
                <a:gd name="connsiteX16" fmla="*/ 160858 w 288671"/>
                <a:gd name="connsiteY16" fmla="*/ 21601 h 258622"/>
                <a:gd name="connsiteX17" fmla="*/ 219882 w 288671"/>
                <a:gd name="connsiteY17" fmla="*/ 136914 h 258622"/>
                <a:gd name="connsiteX18" fmla="*/ 195463 w 288671"/>
                <a:gd name="connsiteY18" fmla="*/ 149412 h 258622"/>
                <a:gd name="connsiteX19" fmla="*/ 136439 w 288671"/>
                <a:gd name="connsiteY19" fmla="*/ 34100 h 258622"/>
                <a:gd name="connsiteX20" fmla="*/ 230245 w 288671"/>
                <a:gd name="connsiteY20" fmla="*/ 1212 h 258622"/>
                <a:gd name="connsiteX21" fmla="*/ 254496 w 288671"/>
                <a:gd name="connsiteY21" fmla="*/ 128462 h 258622"/>
                <a:gd name="connsiteX22" fmla="*/ 227549 w 288671"/>
                <a:gd name="connsiteY22" fmla="*/ 133597 h 258622"/>
                <a:gd name="connsiteX23" fmla="*/ 203298 w 288671"/>
                <a:gd name="connsiteY23" fmla="*/ 6348 h 258622"/>
                <a:gd name="connsiteX24" fmla="*/ 288671 w 288671"/>
                <a:gd name="connsiteY24" fmla="*/ 0 h 258622"/>
                <a:gd name="connsiteX25" fmla="*/ 288671 w 288671"/>
                <a:gd name="connsiteY25" fmla="*/ 129540 h 258622"/>
                <a:gd name="connsiteX26" fmla="*/ 261239 w 288671"/>
                <a:gd name="connsiteY26" fmla="*/ 129540 h 258622"/>
                <a:gd name="connsiteX27" fmla="*/ 261239 w 288671"/>
                <a:gd name="connsiteY27" fmla="*/ 0 h 258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8671" h="258622">
                  <a:moveTo>
                    <a:pt x="132168" y="232180"/>
                  </a:moveTo>
                  <a:lnTo>
                    <a:pt x="124865" y="258622"/>
                  </a:lnTo>
                  <a:lnTo>
                    <a:pt x="0" y="224138"/>
                  </a:lnTo>
                  <a:lnTo>
                    <a:pt x="7302" y="197696"/>
                  </a:lnTo>
                  <a:close/>
                  <a:moveTo>
                    <a:pt x="144756" y="202944"/>
                  </a:moveTo>
                  <a:lnTo>
                    <a:pt x="132942" y="227702"/>
                  </a:lnTo>
                  <a:lnTo>
                    <a:pt x="16029" y="171917"/>
                  </a:lnTo>
                  <a:lnTo>
                    <a:pt x="27843" y="147160"/>
                  </a:lnTo>
                  <a:close/>
                  <a:moveTo>
                    <a:pt x="65411" y="95278"/>
                  </a:moveTo>
                  <a:lnTo>
                    <a:pt x="164550" y="178658"/>
                  </a:lnTo>
                  <a:lnTo>
                    <a:pt x="146894" y="199652"/>
                  </a:lnTo>
                  <a:lnTo>
                    <a:pt x="47755" y="116273"/>
                  </a:lnTo>
                  <a:close/>
                  <a:moveTo>
                    <a:pt x="109484" y="52230"/>
                  </a:moveTo>
                  <a:lnTo>
                    <a:pt x="188421" y="154941"/>
                  </a:lnTo>
                  <a:lnTo>
                    <a:pt x="166670" y="171657"/>
                  </a:lnTo>
                  <a:lnTo>
                    <a:pt x="87734" y="68946"/>
                  </a:lnTo>
                  <a:close/>
                  <a:moveTo>
                    <a:pt x="160858" y="21601"/>
                  </a:moveTo>
                  <a:lnTo>
                    <a:pt x="219882" y="136914"/>
                  </a:lnTo>
                  <a:lnTo>
                    <a:pt x="195463" y="149412"/>
                  </a:lnTo>
                  <a:lnTo>
                    <a:pt x="136439" y="34100"/>
                  </a:lnTo>
                  <a:close/>
                  <a:moveTo>
                    <a:pt x="230245" y="1212"/>
                  </a:moveTo>
                  <a:lnTo>
                    <a:pt x="254496" y="128462"/>
                  </a:lnTo>
                  <a:lnTo>
                    <a:pt x="227549" y="133597"/>
                  </a:lnTo>
                  <a:lnTo>
                    <a:pt x="203298" y="6348"/>
                  </a:lnTo>
                  <a:close/>
                  <a:moveTo>
                    <a:pt x="288671" y="0"/>
                  </a:moveTo>
                  <a:lnTo>
                    <a:pt x="288671" y="129540"/>
                  </a:lnTo>
                  <a:lnTo>
                    <a:pt x="261239" y="129540"/>
                  </a:lnTo>
                  <a:lnTo>
                    <a:pt x="261239" y="0"/>
                  </a:lnTo>
                  <a:close/>
                </a:path>
              </a:pathLst>
            </a:custGeom>
            <a:solidFill>
              <a:srgbClr val="A01A91"/>
            </a:solidFill>
            <a:ln w="3175">
              <a:solidFill>
                <a:srgbClr val="060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59AC793-672A-F411-FA3E-4AC9E29A5C58}"/>
                </a:ext>
              </a:extLst>
            </p:cNvPr>
            <p:cNvSpPr/>
            <p:nvPr/>
          </p:nvSpPr>
          <p:spPr>
            <a:xfrm>
              <a:off x="4842980" y="1659674"/>
              <a:ext cx="373380" cy="523875"/>
            </a:xfrm>
            <a:custGeom>
              <a:avLst/>
              <a:gdLst>
                <a:gd name="connsiteX0" fmla="*/ 177165 w 373380"/>
                <a:gd name="connsiteY0" fmla="*/ 0 h 523875"/>
                <a:gd name="connsiteX1" fmla="*/ 373380 w 373380"/>
                <a:gd name="connsiteY1" fmla="*/ 363855 h 523875"/>
                <a:gd name="connsiteX2" fmla="*/ 0 w 373380"/>
                <a:gd name="connsiteY2" fmla="*/ 5238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380" h="523875">
                  <a:moveTo>
                    <a:pt x="177165" y="0"/>
                  </a:moveTo>
                  <a:lnTo>
                    <a:pt x="373380" y="363855"/>
                  </a:lnTo>
                  <a:lnTo>
                    <a:pt x="0" y="523875"/>
                  </a:lnTo>
                </a:path>
              </a:pathLst>
            </a:custGeom>
            <a:noFill/>
            <a:ln w="9525">
              <a:solidFill>
                <a:srgbClr val="060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5DD50A1-C2F4-9408-C3C0-4D1262779D2D}"/>
                </a:ext>
              </a:extLst>
            </p:cNvPr>
            <p:cNvSpPr/>
            <p:nvPr/>
          </p:nvSpPr>
          <p:spPr>
            <a:xfrm>
              <a:off x="4909655" y="1610144"/>
              <a:ext cx="230505" cy="135255"/>
            </a:xfrm>
            <a:custGeom>
              <a:avLst/>
              <a:gdLst>
                <a:gd name="connsiteX0" fmla="*/ 0 w 234315"/>
                <a:gd name="connsiteY0" fmla="*/ 108585 h 108585"/>
                <a:gd name="connsiteX1" fmla="*/ 102870 w 234315"/>
                <a:gd name="connsiteY1" fmla="*/ 32385 h 108585"/>
                <a:gd name="connsiteX2" fmla="*/ 224790 w 234315"/>
                <a:gd name="connsiteY2" fmla="*/ 0 h 108585"/>
                <a:gd name="connsiteX3" fmla="*/ 234315 w 234315"/>
                <a:gd name="connsiteY3" fmla="*/ 28575 h 108585"/>
                <a:gd name="connsiteX4" fmla="*/ 114300 w 234315"/>
                <a:gd name="connsiteY4" fmla="*/ 55245 h 108585"/>
                <a:gd name="connsiteX5" fmla="*/ 0 w 234315"/>
                <a:gd name="connsiteY5" fmla="*/ 108585 h 108585"/>
                <a:gd name="connsiteX0" fmla="*/ 0 w 234315"/>
                <a:gd name="connsiteY0" fmla="*/ 108585 h 108585"/>
                <a:gd name="connsiteX1" fmla="*/ 102870 w 234315"/>
                <a:gd name="connsiteY1" fmla="*/ 32385 h 108585"/>
                <a:gd name="connsiteX2" fmla="*/ 224790 w 234315"/>
                <a:gd name="connsiteY2" fmla="*/ 0 h 108585"/>
                <a:gd name="connsiteX3" fmla="*/ 234315 w 234315"/>
                <a:gd name="connsiteY3" fmla="*/ 28575 h 108585"/>
                <a:gd name="connsiteX4" fmla="*/ 114300 w 234315"/>
                <a:gd name="connsiteY4" fmla="*/ 55245 h 108585"/>
                <a:gd name="connsiteX5" fmla="*/ 32385 w 234315"/>
                <a:gd name="connsiteY5" fmla="*/ 95250 h 108585"/>
                <a:gd name="connsiteX6" fmla="*/ 0 w 234315"/>
                <a:gd name="connsiteY6" fmla="*/ 108585 h 108585"/>
                <a:gd name="connsiteX0" fmla="*/ 0 w 234315"/>
                <a:gd name="connsiteY0" fmla="*/ 108585 h 133350"/>
                <a:gd name="connsiteX1" fmla="*/ 102870 w 234315"/>
                <a:gd name="connsiteY1" fmla="*/ 32385 h 133350"/>
                <a:gd name="connsiteX2" fmla="*/ 224790 w 234315"/>
                <a:gd name="connsiteY2" fmla="*/ 0 h 133350"/>
                <a:gd name="connsiteX3" fmla="*/ 234315 w 234315"/>
                <a:gd name="connsiteY3" fmla="*/ 28575 h 133350"/>
                <a:gd name="connsiteX4" fmla="*/ 114300 w 234315"/>
                <a:gd name="connsiteY4" fmla="*/ 55245 h 133350"/>
                <a:gd name="connsiteX5" fmla="*/ 19050 w 234315"/>
                <a:gd name="connsiteY5" fmla="*/ 133350 h 133350"/>
                <a:gd name="connsiteX6" fmla="*/ 0 w 234315"/>
                <a:gd name="connsiteY6" fmla="*/ 108585 h 133350"/>
                <a:gd name="connsiteX0" fmla="*/ 0 w 234315"/>
                <a:gd name="connsiteY0" fmla="*/ 110490 h 135255"/>
                <a:gd name="connsiteX1" fmla="*/ 102870 w 234315"/>
                <a:gd name="connsiteY1" fmla="*/ 34290 h 135255"/>
                <a:gd name="connsiteX2" fmla="*/ 222885 w 234315"/>
                <a:gd name="connsiteY2" fmla="*/ 0 h 135255"/>
                <a:gd name="connsiteX3" fmla="*/ 234315 w 234315"/>
                <a:gd name="connsiteY3" fmla="*/ 30480 h 135255"/>
                <a:gd name="connsiteX4" fmla="*/ 114300 w 234315"/>
                <a:gd name="connsiteY4" fmla="*/ 57150 h 135255"/>
                <a:gd name="connsiteX5" fmla="*/ 19050 w 234315"/>
                <a:gd name="connsiteY5" fmla="*/ 135255 h 135255"/>
                <a:gd name="connsiteX6" fmla="*/ 0 w 234315"/>
                <a:gd name="connsiteY6" fmla="*/ 110490 h 135255"/>
                <a:gd name="connsiteX0" fmla="*/ 0 w 230505"/>
                <a:gd name="connsiteY0" fmla="*/ 110490 h 135255"/>
                <a:gd name="connsiteX1" fmla="*/ 102870 w 230505"/>
                <a:gd name="connsiteY1" fmla="*/ 34290 h 135255"/>
                <a:gd name="connsiteX2" fmla="*/ 222885 w 230505"/>
                <a:gd name="connsiteY2" fmla="*/ 0 h 135255"/>
                <a:gd name="connsiteX3" fmla="*/ 230505 w 230505"/>
                <a:gd name="connsiteY3" fmla="*/ 20955 h 135255"/>
                <a:gd name="connsiteX4" fmla="*/ 114300 w 230505"/>
                <a:gd name="connsiteY4" fmla="*/ 57150 h 135255"/>
                <a:gd name="connsiteX5" fmla="*/ 19050 w 230505"/>
                <a:gd name="connsiteY5" fmla="*/ 135255 h 135255"/>
                <a:gd name="connsiteX6" fmla="*/ 0 w 230505"/>
                <a:gd name="connsiteY6" fmla="*/ 110490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05" h="135255">
                  <a:moveTo>
                    <a:pt x="0" y="110490"/>
                  </a:moveTo>
                  <a:lnTo>
                    <a:pt x="102870" y="34290"/>
                  </a:lnTo>
                  <a:lnTo>
                    <a:pt x="222885" y="0"/>
                  </a:lnTo>
                  <a:lnTo>
                    <a:pt x="230505" y="20955"/>
                  </a:lnTo>
                  <a:lnTo>
                    <a:pt x="114300" y="57150"/>
                  </a:lnTo>
                  <a:lnTo>
                    <a:pt x="19050" y="135255"/>
                  </a:lnTo>
                  <a:lnTo>
                    <a:pt x="0" y="110490"/>
                  </a:lnTo>
                  <a:close/>
                </a:path>
              </a:pathLst>
            </a:custGeom>
            <a:solidFill>
              <a:srgbClr val="A01A91"/>
            </a:solidFill>
            <a:ln w="3175">
              <a:solidFill>
                <a:srgbClr val="060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FF9079B-876F-4D6C-B427-AB90E7F0EEA4}"/>
                </a:ext>
              </a:extLst>
            </p:cNvPr>
            <p:cNvSpPr/>
            <p:nvPr/>
          </p:nvSpPr>
          <p:spPr>
            <a:xfrm rot="16200000">
              <a:off x="4735116" y="2115921"/>
              <a:ext cx="230505" cy="135255"/>
            </a:xfrm>
            <a:custGeom>
              <a:avLst/>
              <a:gdLst>
                <a:gd name="connsiteX0" fmla="*/ 0 w 234315"/>
                <a:gd name="connsiteY0" fmla="*/ 108585 h 108585"/>
                <a:gd name="connsiteX1" fmla="*/ 102870 w 234315"/>
                <a:gd name="connsiteY1" fmla="*/ 32385 h 108585"/>
                <a:gd name="connsiteX2" fmla="*/ 224790 w 234315"/>
                <a:gd name="connsiteY2" fmla="*/ 0 h 108585"/>
                <a:gd name="connsiteX3" fmla="*/ 234315 w 234315"/>
                <a:gd name="connsiteY3" fmla="*/ 28575 h 108585"/>
                <a:gd name="connsiteX4" fmla="*/ 114300 w 234315"/>
                <a:gd name="connsiteY4" fmla="*/ 55245 h 108585"/>
                <a:gd name="connsiteX5" fmla="*/ 0 w 234315"/>
                <a:gd name="connsiteY5" fmla="*/ 108585 h 108585"/>
                <a:gd name="connsiteX0" fmla="*/ 0 w 234315"/>
                <a:gd name="connsiteY0" fmla="*/ 108585 h 108585"/>
                <a:gd name="connsiteX1" fmla="*/ 102870 w 234315"/>
                <a:gd name="connsiteY1" fmla="*/ 32385 h 108585"/>
                <a:gd name="connsiteX2" fmla="*/ 224790 w 234315"/>
                <a:gd name="connsiteY2" fmla="*/ 0 h 108585"/>
                <a:gd name="connsiteX3" fmla="*/ 234315 w 234315"/>
                <a:gd name="connsiteY3" fmla="*/ 28575 h 108585"/>
                <a:gd name="connsiteX4" fmla="*/ 114300 w 234315"/>
                <a:gd name="connsiteY4" fmla="*/ 55245 h 108585"/>
                <a:gd name="connsiteX5" fmla="*/ 32385 w 234315"/>
                <a:gd name="connsiteY5" fmla="*/ 95250 h 108585"/>
                <a:gd name="connsiteX6" fmla="*/ 0 w 234315"/>
                <a:gd name="connsiteY6" fmla="*/ 108585 h 108585"/>
                <a:gd name="connsiteX0" fmla="*/ 0 w 234315"/>
                <a:gd name="connsiteY0" fmla="*/ 108585 h 133350"/>
                <a:gd name="connsiteX1" fmla="*/ 102870 w 234315"/>
                <a:gd name="connsiteY1" fmla="*/ 32385 h 133350"/>
                <a:gd name="connsiteX2" fmla="*/ 224790 w 234315"/>
                <a:gd name="connsiteY2" fmla="*/ 0 h 133350"/>
                <a:gd name="connsiteX3" fmla="*/ 234315 w 234315"/>
                <a:gd name="connsiteY3" fmla="*/ 28575 h 133350"/>
                <a:gd name="connsiteX4" fmla="*/ 114300 w 234315"/>
                <a:gd name="connsiteY4" fmla="*/ 55245 h 133350"/>
                <a:gd name="connsiteX5" fmla="*/ 19050 w 234315"/>
                <a:gd name="connsiteY5" fmla="*/ 133350 h 133350"/>
                <a:gd name="connsiteX6" fmla="*/ 0 w 234315"/>
                <a:gd name="connsiteY6" fmla="*/ 108585 h 133350"/>
                <a:gd name="connsiteX0" fmla="*/ 0 w 234315"/>
                <a:gd name="connsiteY0" fmla="*/ 110490 h 135255"/>
                <a:gd name="connsiteX1" fmla="*/ 102870 w 234315"/>
                <a:gd name="connsiteY1" fmla="*/ 34290 h 135255"/>
                <a:gd name="connsiteX2" fmla="*/ 222885 w 234315"/>
                <a:gd name="connsiteY2" fmla="*/ 0 h 135255"/>
                <a:gd name="connsiteX3" fmla="*/ 234315 w 234315"/>
                <a:gd name="connsiteY3" fmla="*/ 30480 h 135255"/>
                <a:gd name="connsiteX4" fmla="*/ 114300 w 234315"/>
                <a:gd name="connsiteY4" fmla="*/ 57150 h 135255"/>
                <a:gd name="connsiteX5" fmla="*/ 19050 w 234315"/>
                <a:gd name="connsiteY5" fmla="*/ 135255 h 135255"/>
                <a:gd name="connsiteX6" fmla="*/ 0 w 234315"/>
                <a:gd name="connsiteY6" fmla="*/ 110490 h 135255"/>
                <a:gd name="connsiteX0" fmla="*/ 0 w 230505"/>
                <a:gd name="connsiteY0" fmla="*/ 110490 h 135255"/>
                <a:gd name="connsiteX1" fmla="*/ 102870 w 230505"/>
                <a:gd name="connsiteY1" fmla="*/ 34290 h 135255"/>
                <a:gd name="connsiteX2" fmla="*/ 222885 w 230505"/>
                <a:gd name="connsiteY2" fmla="*/ 0 h 135255"/>
                <a:gd name="connsiteX3" fmla="*/ 230505 w 230505"/>
                <a:gd name="connsiteY3" fmla="*/ 20955 h 135255"/>
                <a:gd name="connsiteX4" fmla="*/ 114300 w 230505"/>
                <a:gd name="connsiteY4" fmla="*/ 57150 h 135255"/>
                <a:gd name="connsiteX5" fmla="*/ 19050 w 230505"/>
                <a:gd name="connsiteY5" fmla="*/ 135255 h 135255"/>
                <a:gd name="connsiteX6" fmla="*/ 0 w 230505"/>
                <a:gd name="connsiteY6" fmla="*/ 110490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05" h="135255">
                  <a:moveTo>
                    <a:pt x="0" y="110490"/>
                  </a:moveTo>
                  <a:lnTo>
                    <a:pt x="102870" y="34290"/>
                  </a:lnTo>
                  <a:lnTo>
                    <a:pt x="222885" y="0"/>
                  </a:lnTo>
                  <a:lnTo>
                    <a:pt x="230505" y="20955"/>
                  </a:lnTo>
                  <a:lnTo>
                    <a:pt x="114300" y="57150"/>
                  </a:lnTo>
                  <a:lnTo>
                    <a:pt x="19050" y="135255"/>
                  </a:lnTo>
                  <a:lnTo>
                    <a:pt x="0" y="110490"/>
                  </a:lnTo>
                  <a:close/>
                </a:path>
              </a:pathLst>
            </a:custGeom>
            <a:solidFill>
              <a:srgbClr val="A01A91"/>
            </a:solidFill>
            <a:ln w="3175">
              <a:solidFill>
                <a:srgbClr val="060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8E2607A-1229-52D9-D3C8-C6AA271DBCCC}"/>
              </a:ext>
            </a:extLst>
          </p:cNvPr>
          <p:cNvGrpSpPr/>
          <p:nvPr/>
        </p:nvGrpSpPr>
        <p:grpSpPr>
          <a:xfrm rot="16539345">
            <a:off x="1575158" y="5544494"/>
            <a:ext cx="294129" cy="670896"/>
            <a:chOff x="3583641" y="1371599"/>
            <a:chExt cx="294129" cy="670896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5E1BF69-D821-65E9-457E-4103FDF707E5}"/>
                </a:ext>
              </a:extLst>
            </p:cNvPr>
            <p:cNvSpPr/>
            <p:nvPr/>
          </p:nvSpPr>
          <p:spPr>
            <a:xfrm>
              <a:off x="3583641" y="1452282"/>
              <a:ext cx="208430" cy="484094"/>
            </a:xfrm>
            <a:custGeom>
              <a:avLst/>
              <a:gdLst>
                <a:gd name="connsiteX0" fmla="*/ 168088 w 208430"/>
                <a:gd name="connsiteY0" fmla="*/ 0 h 484094"/>
                <a:gd name="connsiteX1" fmla="*/ 0 w 208430"/>
                <a:gd name="connsiteY1" fmla="*/ 262218 h 484094"/>
                <a:gd name="connsiteX2" fmla="*/ 208430 w 208430"/>
                <a:gd name="connsiteY2" fmla="*/ 484094 h 48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430" h="484094">
                  <a:moveTo>
                    <a:pt x="168088" y="0"/>
                  </a:moveTo>
                  <a:lnTo>
                    <a:pt x="0" y="262218"/>
                  </a:lnTo>
                  <a:lnTo>
                    <a:pt x="208430" y="484094"/>
                  </a:lnTo>
                </a:path>
              </a:pathLst>
            </a:custGeom>
            <a:noFill/>
            <a:ln>
              <a:solidFill>
                <a:srgbClr val="0606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31D7350-46C9-E407-C218-2B1425439716}"/>
                </a:ext>
              </a:extLst>
            </p:cNvPr>
            <p:cNvSpPr/>
            <p:nvPr/>
          </p:nvSpPr>
          <p:spPr>
            <a:xfrm>
              <a:off x="3657600" y="1371599"/>
              <a:ext cx="220170" cy="670896"/>
            </a:xfrm>
            <a:custGeom>
              <a:avLst/>
              <a:gdLst>
                <a:gd name="connsiteX0" fmla="*/ 171104 w 220170"/>
                <a:gd name="connsiteY0" fmla="*/ 457630 h 670896"/>
                <a:gd name="connsiteX1" fmla="*/ 220170 w 220170"/>
                <a:gd name="connsiteY1" fmla="*/ 484519 h 670896"/>
                <a:gd name="connsiteX2" fmla="*/ 198924 w 220170"/>
                <a:gd name="connsiteY2" fmla="*/ 614070 h 670896"/>
                <a:gd name="connsiteX3" fmla="*/ 61368 w 220170"/>
                <a:gd name="connsiteY3" fmla="*/ 670896 h 670896"/>
                <a:gd name="connsiteX4" fmla="*/ 39662 w 220170"/>
                <a:gd name="connsiteY4" fmla="*/ 601647 h 670896"/>
                <a:gd name="connsiteX5" fmla="*/ 158744 w 220170"/>
                <a:gd name="connsiteY5" fmla="*/ 569707 h 670896"/>
                <a:gd name="connsiteX6" fmla="*/ 30256 w 220170"/>
                <a:gd name="connsiteY6" fmla="*/ 0 h 670896"/>
                <a:gd name="connsiteX7" fmla="*/ 158003 w 220170"/>
                <a:gd name="connsiteY7" fmla="*/ 30256 h 670896"/>
                <a:gd name="connsiteX8" fmla="*/ 205068 w 220170"/>
                <a:gd name="connsiteY8" fmla="*/ 171450 h 670896"/>
                <a:gd name="connsiteX9" fmla="*/ 134471 w 220170"/>
                <a:gd name="connsiteY9" fmla="*/ 188259 h 670896"/>
                <a:gd name="connsiteX10" fmla="*/ 110938 w 220170"/>
                <a:gd name="connsiteY10" fmla="*/ 67235 h 670896"/>
                <a:gd name="connsiteX11" fmla="*/ 0 w 220170"/>
                <a:gd name="connsiteY11" fmla="*/ 47065 h 6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170" h="670896">
                  <a:moveTo>
                    <a:pt x="171104" y="457630"/>
                  </a:moveTo>
                  <a:lnTo>
                    <a:pt x="220170" y="484519"/>
                  </a:lnTo>
                  <a:lnTo>
                    <a:pt x="198924" y="614070"/>
                  </a:lnTo>
                  <a:lnTo>
                    <a:pt x="61368" y="670896"/>
                  </a:lnTo>
                  <a:lnTo>
                    <a:pt x="39662" y="601647"/>
                  </a:lnTo>
                  <a:lnTo>
                    <a:pt x="158744" y="569707"/>
                  </a:lnTo>
                  <a:close/>
                  <a:moveTo>
                    <a:pt x="30256" y="0"/>
                  </a:moveTo>
                  <a:lnTo>
                    <a:pt x="158003" y="30256"/>
                  </a:lnTo>
                  <a:lnTo>
                    <a:pt x="205068" y="171450"/>
                  </a:lnTo>
                  <a:lnTo>
                    <a:pt x="134471" y="188259"/>
                  </a:lnTo>
                  <a:lnTo>
                    <a:pt x="110938" y="67235"/>
                  </a:lnTo>
                  <a:lnTo>
                    <a:pt x="0" y="47065"/>
                  </a:lnTo>
                  <a:close/>
                </a:path>
              </a:pathLst>
            </a:custGeom>
            <a:solidFill>
              <a:srgbClr val="F5E06A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1"/>
            </a:p>
          </p:txBody>
        </p: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DDBFFA0-7C66-3FF6-F3F2-D2D3B631AD27}"/>
              </a:ext>
            </a:extLst>
          </p:cNvPr>
          <p:cNvSpPr/>
          <p:nvPr/>
        </p:nvSpPr>
        <p:spPr>
          <a:xfrm rot="8100000">
            <a:off x="5991924" y="5766495"/>
            <a:ext cx="370019" cy="370019"/>
          </a:xfrm>
          <a:custGeom>
            <a:avLst/>
            <a:gdLst>
              <a:gd name="connsiteX0" fmla="*/ 89137 w 443965"/>
              <a:gd name="connsiteY0" fmla="*/ 405984 h 443965"/>
              <a:gd name="connsiteX1" fmla="*/ 56809 w 443965"/>
              <a:gd name="connsiteY1" fmla="*/ 373656 h 443965"/>
              <a:gd name="connsiteX2" fmla="*/ 166792 w 443965"/>
              <a:gd name="connsiteY2" fmla="*/ 263673 h 443965"/>
              <a:gd name="connsiteX3" fmla="*/ 0 w 443965"/>
              <a:gd name="connsiteY3" fmla="*/ 263673 h 443965"/>
              <a:gd name="connsiteX4" fmla="*/ 0 w 443965"/>
              <a:gd name="connsiteY4" fmla="*/ 217954 h 443965"/>
              <a:gd name="connsiteX5" fmla="*/ 166796 w 443965"/>
              <a:gd name="connsiteY5" fmla="*/ 217954 h 443965"/>
              <a:gd name="connsiteX6" fmla="*/ 48853 w 443965"/>
              <a:gd name="connsiteY6" fmla="*/ 100011 h 443965"/>
              <a:gd name="connsiteX7" fmla="*/ 81182 w 443965"/>
              <a:gd name="connsiteY7" fmla="*/ 67683 h 443965"/>
              <a:gd name="connsiteX8" fmla="*/ 196205 w 443965"/>
              <a:gd name="connsiteY8" fmla="*/ 182706 h 443965"/>
              <a:gd name="connsiteX9" fmla="*/ 196205 w 443965"/>
              <a:gd name="connsiteY9" fmla="*/ 0 h 443965"/>
              <a:gd name="connsiteX10" fmla="*/ 241924 w 443965"/>
              <a:gd name="connsiteY10" fmla="*/ 0 h 443965"/>
              <a:gd name="connsiteX11" fmla="*/ 241924 w 443965"/>
              <a:gd name="connsiteY11" fmla="*/ 188541 h 443965"/>
              <a:gd name="connsiteX12" fmla="*/ 370740 w 443965"/>
              <a:gd name="connsiteY12" fmla="*/ 59726 h 443965"/>
              <a:gd name="connsiteX13" fmla="*/ 403068 w 443965"/>
              <a:gd name="connsiteY13" fmla="*/ 92054 h 443965"/>
              <a:gd name="connsiteX14" fmla="*/ 277168 w 443965"/>
              <a:gd name="connsiteY14" fmla="*/ 217954 h 443965"/>
              <a:gd name="connsiteX15" fmla="*/ 443965 w 443965"/>
              <a:gd name="connsiteY15" fmla="*/ 217954 h 443965"/>
              <a:gd name="connsiteX16" fmla="*/ 443965 w 443965"/>
              <a:gd name="connsiteY16" fmla="*/ 263673 h 443965"/>
              <a:gd name="connsiteX17" fmla="*/ 277172 w 443965"/>
              <a:gd name="connsiteY17" fmla="*/ 263673 h 443965"/>
              <a:gd name="connsiteX18" fmla="*/ 395112 w 443965"/>
              <a:gd name="connsiteY18" fmla="*/ 381613 h 443965"/>
              <a:gd name="connsiteX19" fmla="*/ 362784 w 443965"/>
              <a:gd name="connsiteY19" fmla="*/ 413941 h 443965"/>
              <a:gd name="connsiteX20" fmla="*/ 241924 w 443965"/>
              <a:gd name="connsiteY20" fmla="*/ 293082 h 443965"/>
              <a:gd name="connsiteX21" fmla="*/ 241924 w 443965"/>
              <a:gd name="connsiteY21" fmla="*/ 443965 h 443965"/>
              <a:gd name="connsiteX22" fmla="*/ 196205 w 443965"/>
              <a:gd name="connsiteY22" fmla="*/ 443965 h 443965"/>
              <a:gd name="connsiteX23" fmla="*/ 196205 w 443965"/>
              <a:gd name="connsiteY23" fmla="*/ 298917 h 443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43965" h="443965">
                <a:moveTo>
                  <a:pt x="89137" y="405984"/>
                </a:moveTo>
                <a:lnTo>
                  <a:pt x="56809" y="373656"/>
                </a:lnTo>
                <a:lnTo>
                  <a:pt x="166792" y="263673"/>
                </a:lnTo>
                <a:lnTo>
                  <a:pt x="0" y="263673"/>
                </a:lnTo>
                <a:lnTo>
                  <a:pt x="0" y="217954"/>
                </a:lnTo>
                <a:lnTo>
                  <a:pt x="166796" y="217954"/>
                </a:lnTo>
                <a:lnTo>
                  <a:pt x="48853" y="100011"/>
                </a:lnTo>
                <a:lnTo>
                  <a:pt x="81182" y="67683"/>
                </a:lnTo>
                <a:lnTo>
                  <a:pt x="196205" y="182706"/>
                </a:lnTo>
                <a:lnTo>
                  <a:pt x="196205" y="0"/>
                </a:lnTo>
                <a:lnTo>
                  <a:pt x="241924" y="0"/>
                </a:lnTo>
                <a:lnTo>
                  <a:pt x="241924" y="188541"/>
                </a:lnTo>
                <a:lnTo>
                  <a:pt x="370740" y="59726"/>
                </a:lnTo>
                <a:lnTo>
                  <a:pt x="403068" y="92054"/>
                </a:lnTo>
                <a:lnTo>
                  <a:pt x="277168" y="217954"/>
                </a:lnTo>
                <a:lnTo>
                  <a:pt x="443965" y="217954"/>
                </a:lnTo>
                <a:lnTo>
                  <a:pt x="443965" y="263673"/>
                </a:lnTo>
                <a:lnTo>
                  <a:pt x="277172" y="263673"/>
                </a:lnTo>
                <a:lnTo>
                  <a:pt x="395112" y="381613"/>
                </a:lnTo>
                <a:lnTo>
                  <a:pt x="362784" y="413941"/>
                </a:lnTo>
                <a:lnTo>
                  <a:pt x="241924" y="293082"/>
                </a:lnTo>
                <a:lnTo>
                  <a:pt x="241924" y="443965"/>
                </a:lnTo>
                <a:lnTo>
                  <a:pt x="196205" y="443965"/>
                </a:lnTo>
                <a:lnTo>
                  <a:pt x="196205" y="298917"/>
                </a:lnTo>
                <a:close/>
              </a:path>
            </a:pathLst>
          </a:custGeom>
          <a:gradFill flip="none" rotWithShape="1">
            <a:gsLst>
              <a:gs pos="13000">
                <a:srgbClr val="00B050"/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801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5150471-0838-D0FB-C9E6-B61334CCFF49}"/>
              </a:ext>
            </a:extLst>
          </p:cNvPr>
          <p:cNvSpPr/>
          <p:nvPr/>
        </p:nvSpPr>
        <p:spPr>
          <a:xfrm rot="20370548">
            <a:off x="5993284" y="6193293"/>
            <a:ext cx="320065" cy="310366"/>
          </a:xfrm>
          <a:custGeom>
            <a:avLst/>
            <a:gdLst>
              <a:gd name="connsiteX0" fmla="*/ 174812 w 443753"/>
              <a:gd name="connsiteY0" fmla="*/ 235324 h 430306"/>
              <a:gd name="connsiteX1" fmla="*/ 0 w 443753"/>
              <a:gd name="connsiteY1" fmla="*/ 194983 h 430306"/>
              <a:gd name="connsiteX2" fmla="*/ 26894 w 443753"/>
              <a:gd name="connsiteY2" fmla="*/ 114300 h 430306"/>
              <a:gd name="connsiteX3" fmla="*/ 205068 w 443753"/>
              <a:gd name="connsiteY3" fmla="*/ 178174 h 430306"/>
              <a:gd name="connsiteX4" fmla="*/ 181535 w 443753"/>
              <a:gd name="connsiteY4" fmla="*/ 0 h 430306"/>
              <a:gd name="connsiteX5" fmla="*/ 275665 w 443753"/>
              <a:gd name="connsiteY5" fmla="*/ 0 h 430306"/>
              <a:gd name="connsiteX6" fmla="*/ 252132 w 443753"/>
              <a:gd name="connsiteY6" fmla="*/ 181536 h 430306"/>
              <a:gd name="connsiteX7" fmla="*/ 403412 w 443753"/>
              <a:gd name="connsiteY7" fmla="*/ 110939 h 430306"/>
              <a:gd name="connsiteX8" fmla="*/ 443753 w 443753"/>
              <a:gd name="connsiteY8" fmla="*/ 201706 h 430306"/>
              <a:gd name="connsiteX9" fmla="*/ 258856 w 443753"/>
              <a:gd name="connsiteY9" fmla="*/ 231962 h 430306"/>
              <a:gd name="connsiteX10" fmla="*/ 376518 w 443753"/>
              <a:gd name="connsiteY10" fmla="*/ 359709 h 430306"/>
              <a:gd name="connsiteX11" fmla="*/ 295835 w 443753"/>
              <a:gd name="connsiteY11" fmla="*/ 420221 h 430306"/>
              <a:gd name="connsiteX12" fmla="*/ 218515 w 443753"/>
              <a:gd name="connsiteY12" fmla="*/ 268942 h 430306"/>
              <a:gd name="connsiteX13" fmla="*/ 134471 w 443753"/>
              <a:gd name="connsiteY13" fmla="*/ 430306 h 430306"/>
              <a:gd name="connsiteX14" fmla="*/ 40341 w 443753"/>
              <a:gd name="connsiteY14" fmla="*/ 359709 h 430306"/>
              <a:gd name="connsiteX15" fmla="*/ 174812 w 443753"/>
              <a:gd name="connsiteY15" fmla="*/ 235324 h 43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3753" h="430306">
                <a:moveTo>
                  <a:pt x="174812" y="235324"/>
                </a:moveTo>
                <a:lnTo>
                  <a:pt x="0" y="194983"/>
                </a:lnTo>
                <a:lnTo>
                  <a:pt x="26894" y="114300"/>
                </a:lnTo>
                <a:lnTo>
                  <a:pt x="205068" y="178174"/>
                </a:lnTo>
                <a:lnTo>
                  <a:pt x="181535" y="0"/>
                </a:lnTo>
                <a:lnTo>
                  <a:pt x="275665" y="0"/>
                </a:lnTo>
                <a:lnTo>
                  <a:pt x="252132" y="181536"/>
                </a:lnTo>
                <a:lnTo>
                  <a:pt x="403412" y="110939"/>
                </a:lnTo>
                <a:lnTo>
                  <a:pt x="443753" y="201706"/>
                </a:lnTo>
                <a:lnTo>
                  <a:pt x="258856" y="231962"/>
                </a:lnTo>
                <a:lnTo>
                  <a:pt x="376518" y="359709"/>
                </a:lnTo>
                <a:lnTo>
                  <a:pt x="295835" y="420221"/>
                </a:lnTo>
                <a:lnTo>
                  <a:pt x="218515" y="268942"/>
                </a:lnTo>
                <a:lnTo>
                  <a:pt x="134471" y="430306"/>
                </a:lnTo>
                <a:lnTo>
                  <a:pt x="40341" y="359709"/>
                </a:lnTo>
                <a:lnTo>
                  <a:pt x="174812" y="235324"/>
                </a:lnTo>
                <a:close/>
              </a:path>
            </a:pathLst>
          </a:custGeom>
          <a:solidFill>
            <a:srgbClr val="BD0201"/>
          </a:solidFill>
          <a:ln w="3175">
            <a:solidFill>
              <a:srgbClr val="060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AF1E22E-214F-8201-54AB-AC385A736DF0}"/>
              </a:ext>
            </a:extLst>
          </p:cNvPr>
          <p:cNvGrpSpPr/>
          <p:nvPr/>
        </p:nvGrpSpPr>
        <p:grpSpPr>
          <a:xfrm>
            <a:off x="297807" y="5525677"/>
            <a:ext cx="981349" cy="551452"/>
            <a:chOff x="5494876" y="3676553"/>
            <a:chExt cx="668233" cy="37550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EF8BCB9-8739-3E64-161B-448170D5DD2C}"/>
                </a:ext>
              </a:extLst>
            </p:cNvPr>
            <p:cNvSpPr/>
            <p:nvPr/>
          </p:nvSpPr>
          <p:spPr>
            <a:xfrm>
              <a:off x="5529196" y="3698760"/>
              <a:ext cx="597574" cy="323013"/>
            </a:xfrm>
            <a:custGeom>
              <a:avLst/>
              <a:gdLst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7360 w 668303"/>
                <a:gd name="connsiteY16" fmla="*/ 203200 h 361245"/>
                <a:gd name="connsiteX17" fmla="*/ 426720 w 668303"/>
                <a:gd name="connsiteY17" fmla="*/ 185138 h 361245"/>
                <a:gd name="connsiteX18" fmla="*/ 352214 w 668303"/>
                <a:gd name="connsiteY18" fmla="*/ 16707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209974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7360 w 668303"/>
                <a:gd name="connsiteY16" fmla="*/ 203200 h 361245"/>
                <a:gd name="connsiteX17" fmla="*/ 426720 w 668303"/>
                <a:gd name="connsiteY17" fmla="*/ 185138 h 361245"/>
                <a:gd name="connsiteX18" fmla="*/ 352214 w 668303"/>
                <a:gd name="connsiteY18" fmla="*/ 16707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7360 w 668303"/>
                <a:gd name="connsiteY16" fmla="*/ 203200 h 361245"/>
                <a:gd name="connsiteX17" fmla="*/ 405765 w 668303"/>
                <a:gd name="connsiteY17" fmla="*/ 179423 h 361245"/>
                <a:gd name="connsiteX18" fmla="*/ 352214 w 668303"/>
                <a:gd name="connsiteY18" fmla="*/ 16707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2214 w 668303"/>
                <a:gd name="connsiteY18" fmla="*/ 16707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4498 w 668303"/>
                <a:gd name="connsiteY38" fmla="*/ 225778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0092 w 668303"/>
                <a:gd name="connsiteY38" fmla="*/ 222841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3485 w 668303"/>
                <a:gd name="connsiteY15" fmla="*/ 216747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69265 w 668303"/>
                <a:gd name="connsiteY16" fmla="*/ 195580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405765 w 668303"/>
                <a:gd name="connsiteY17" fmla="*/ 179423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7929 w 668303"/>
                <a:gd name="connsiteY18" fmla="*/ 163266 h 361245"/>
                <a:gd name="connsiteX19" fmla="*/ 354471 w 668303"/>
                <a:gd name="connsiteY19" fmla="*/ 128694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7929 w 668303"/>
                <a:gd name="connsiteY18" fmla="*/ 163266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7220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1812 w 668303"/>
                <a:gd name="connsiteY17" fmla="*/ 176486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9334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1812 w 668303"/>
                <a:gd name="connsiteY17" fmla="*/ 176486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5662 h 361245"/>
                <a:gd name="connsiteX29" fmla="*/ 230294 w 668303"/>
                <a:gd name="connsiteY29" fmla="*/ 180622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1812 w 668303"/>
                <a:gd name="connsiteY17" fmla="*/ 176486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7378 w 668303"/>
                <a:gd name="connsiteY27" fmla="*/ 162560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1812 w 668303"/>
                <a:gd name="connsiteY17" fmla="*/ 176486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1812 w 668303"/>
                <a:gd name="connsiteY17" fmla="*/ 176486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6460 w 668303"/>
                <a:gd name="connsiteY18" fmla="*/ 155188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4257 w 668303"/>
                <a:gd name="connsiteY18" fmla="*/ 147110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4257 w 668303"/>
                <a:gd name="connsiteY18" fmla="*/ 147110 h 361245"/>
                <a:gd name="connsiteX19" fmla="*/ 351534 w 668303"/>
                <a:gd name="connsiteY19" fmla="*/ 108866 h 361245"/>
                <a:gd name="connsiteX20" fmla="*/ 347698 w 668303"/>
                <a:gd name="connsiteY20" fmla="*/ 49671 h 361245"/>
                <a:gd name="connsiteX21" fmla="*/ 424463 w 668303"/>
                <a:gd name="connsiteY21" fmla="*/ 69991 h 361245"/>
                <a:gd name="connsiteX22" fmla="*/ 438009 w 668303"/>
                <a:gd name="connsiteY22" fmla="*/ 27094 h 361245"/>
                <a:gd name="connsiteX23" fmla="*/ 340925 w 668303"/>
                <a:gd name="connsiteY23" fmla="*/ 0 h 361245"/>
                <a:gd name="connsiteX24" fmla="*/ 232551 w 668303"/>
                <a:gd name="connsiteY24" fmla="*/ 40640 h 361245"/>
                <a:gd name="connsiteX25" fmla="*/ 246098 w 668303"/>
                <a:gd name="connsiteY25" fmla="*/ 85796 h 361245"/>
                <a:gd name="connsiteX26" fmla="*/ 327378 w 668303"/>
                <a:gd name="connsiteY26" fmla="*/ 51929 h 361245"/>
                <a:gd name="connsiteX27" fmla="*/ 326644 w 668303"/>
                <a:gd name="connsiteY27" fmla="*/ 161091 h 361245"/>
                <a:gd name="connsiteX28" fmla="*/ 291254 w 668303"/>
                <a:gd name="connsiteY28" fmla="*/ 165662 h 361245"/>
                <a:gd name="connsiteX29" fmla="*/ 225888 w 668303"/>
                <a:gd name="connsiteY29" fmla="*/ 182825 h 361245"/>
                <a:gd name="connsiteX30" fmla="*/ 180623 w 668303"/>
                <a:gd name="connsiteY30" fmla="*/ 198685 h 361245"/>
                <a:gd name="connsiteX31" fmla="*/ 101600 w 668303"/>
                <a:gd name="connsiteY31" fmla="*/ 97085 h 361245"/>
                <a:gd name="connsiteX32" fmla="*/ 173849 w 668303"/>
                <a:gd name="connsiteY32" fmla="*/ 74507 h 361245"/>
                <a:gd name="connsiteX33" fmla="*/ 162560 w 668303"/>
                <a:gd name="connsiteY33" fmla="*/ 36125 h 361245"/>
                <a:gd name="connsiteX34" fmla="*/ 58703 w 668303"/>
                <a:gd name="connsiteY34" fmla="*/ 69991 h 361245"/>
                <a:gd name="connsiteX35" fmla="*/ 0 w 668303"/>
                <a:gd name="connsiteY35" fmla="*/ 149014 h 361245"/>
                <a:gd name="connsiteX36" fmla="*/ 38383 w 668303"/>
                <a:gd name="connsiteY36" fmla="*/ 176107 h 361245"/>
                <a:gd name="connsiteX37" fmla="*/ 85796 w 668303"/>
                <a:gd name="connsiteY37" fmla="*/ 117405 h 361245"/>
                <a:gd name="connsiteX38" fmla="*/ 143030 w 668303"/>
                <a:gd name="connsiteY38" fmla="*/ 216232 h 361245"/>
                <a:gd name="connsiteX39" fmla="*/ 112889 w 668303"/>
                <a:gd name="connsiteY39" fmla="*/ 246098 h 361245"/>
                <a:gd name="connsiteX40" fmla="*/ 203200 w 668303"/>
                <a:gd name="connsiteY40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61788 w 668303"/>
                <a:gd name="connsiteY18" fmla="*/ 165884 h 361245"/>
                <a:gd name="connsiteX19" fmla="*/ 354257 w 668303"/>
                <a:gd name="connsiteY19" fmla="*/ 147110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6647 w 668303"/>
                <a:gd name="connsiteY18" fmla="*/ 163681 h 361245"/>
                <a:gd name="connsiteX19" fmla="*/ 354257 w 668303"/>
                <a:gd name="connsiteY19" fmla="*/ 147110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6647 w 668303"/>
                <a:gd name="connsiteY18" fmla="*/ 163681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2547 w 668303"/>
                <a:gd name="connsiteY17" fmla="*/ 173548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55312 w 668303"/>
                <a:gd name="connsiteY16" fmla="*/ 188971 h 361245"/>
                <a:gd name="connsiteX17" fmla="*/ 395484 w 668303"/>
                <a:gd name="connsiteY17" fmla="*/ 170611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10872 h 361245"/>
                <a:gd name="connsiteX16" fmla="*/ 471468 w 668303"/>
                <a:gd name="connsiteY16" fmla="*/ 188971 h 361245"/>
                <a:gd name="connsiteX17" fmla="*/ 395484 w 668303"/>
                <a:gd name="connsiteY17" fmla="*/ 170611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6422 w 668303"/>
                <a:gd name="connsiteY15" fmla="*/ 202060 h 361245"/>
                <a:gd name="connsiteX16" fmla="*/ 471468 w 668303"/>
                <a:gd name="connsiteY16" fmla="*/ 188971 h 361245"/>
                <a:gd name="connsiteX17" fmla="*/ 395484 w 668303"/>
                <a:gd name="connsiteY17" fmla="*/ 170611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6422 w 668303"/>
                <a:gd name="connsiteY15" fmla="*/ 202060 h 361245"/>
                <a:gd name="connsiteX16" fmla="*/ 461187 w 668303"/>
                <a:gd name="connsiteY16" fmla="*/ 184565 h 361245"/>
                <a:gd name="connsiteX17" fmla="*/ 395484 w 668303"/>
                <a:gd name="connsiteY17" fmla="*/ 170611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6422 w 668303"/>
                <a:gd name="connsiteY15" fmla="*/ 202060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6422 w 668303"/>
                <a:gd name="connsiteY15" fmla="*/ 202060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5688 w 668303"/>
                <a:gd name="connsiteY15" fmla="*/ 202060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9360 w 668303"/>
                <a:gd name="connsiteY15" fmla="*/ 198388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7157 w 668303"/>
                <a:gd name="connsiteY15" fmla="*/ 200591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5913 w 668303"/>
                <a:gd name="connsiteY18" fmla="*/ 160009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7157 w 668303"/>
                <a:gd name="connsiteY15" fmla="*/ 200591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7382 w 668303"/>
                <a:gd name="connsiteY18" fmla="*/ 159274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  <a:gd name="connsiteX0" fmla="*/ 203200 w 668303"/>
                <a:gd name="connsiteY0" fmla="*/ 347698 h 361245"/>
                <a:gd name="connsiteX1" fmla="*/ 268676 w 668303"/>
                <a:gd name="connsiteY1" fmla="*/ 311574 h 361245"/>
                <a:gd name="connsiteX2" fmla="*/ 329636 w 668303"/>
                <a:gd name="connsiteY2" fmla="*/ 300285 h 361245"/>
                <a:gd name="connsiteX3" fmla="*/ 395111 w 668303"/>
                <a:gd name="connsiteY3" fmla="*/ 311574 h 361245"/>
                <a:gd name="connsiteX4" fmla="*/ 449298 w 668303"/>
                <a:gd name="connsiteY4" fmla="*/ 340925 h 361245"/>
                <a:gd name="connsiteX5" fmla="*/ 474134 w 668303"/>
                <a:gd name="connsiteY5" fmla="*/ 361245 h 361245"/>
                <a:gd name="connsiteX6" fmla="*/ 571218 w 668303"/>
                <a:gd name="connsiteY6" fmla="*/ 264160 h 361245"/>
                <a:gd name="connsiteX7" fmla="*/ 530578 w 668303"/>
                <a:gd name="connsiteY7" fmla="*/ 225778 h 361245"/>
                <a:gd name="connsiteX8" fmla="*/ 591538 w 668303"/>
                <a:gd name="connsiteY8" fmla="*/ 124178 h 361245"/>
                <a:gd name="connsiteX9" fmla="*/ 643467 w 668303"/>
                <a:gd name="connsiteY9" fmla="*/ 173849 h 361245"/>
                <a:gd name="connsiteX10" fmla="*/ 668303 w 668303"/>
                <a:gd name="connsiteY10" fmla="*/ 142240 h 361245"/>
                <a:gd name="connsiteX11" fmla="*/ 600569 w 668303"/>
                <a:gd name="connsiteY11" fmla="*/ 69991 h 361245"/>
                <a:gd name="connsiteX12" fmla="*/ 505743 w 668303"/>
                <a:gd name="connsiteY12" fmla="*/ 51929 h 361245"/>
                <a:gd name="connsiteX13" fmla="*/ 496711 w 668303"/>
                <a:gd name="connsiteY13" fmla="*/ 92569 h 361245"/>
                <a:gd name="connsiteX14" fmla="*/ 571218 w 668303"/>
                <a:gd name="connsiteY14" fmla="*/ 108374 h 361245"/>
                <a:gd name="connsiteX15" fmla="*/ 507157 w 668303"/>
                <a:gd name="connsiteY15" fmla="*/ 200591 h 361245"/>
                <a:gd name="connsiteX16" fmla="*/ 461187 w 668303"/>
                <a:gd name="connsiteY16" fmla="*/ 184565 h 361245"/>
                <a:gd name="connsiteX17" fmla="*/ 396953 w 668303"/>
                <a:gd name="connsiteY17" fmla="*/ 169142 h 361245"/>
                <a:gd name="connsiteX18" fmla="*/ 357382 w 668303"/>
                <a:gd name="connsiteY18" fmla="*/ 159274 h 361245"/>
                <a:gd name="connsiteX19" fmla="*/ 352788 w 668303"/>
                <a:gd name="connsiteY19" fmla="*/ 132423 h 361245"/>
                <a:gd name="connsiteX20" fmla="*/ 351534 w 668303"/>
                <a:gd name="connsiteY20" fmla="*/ 108866 h 361245"/>
                <a:gd name="connsiteX21" fmla="*/ 347698 w 668303"/>
                <a:gd name="connsiteY21" fmla="*/ 49671 h 361245"/>
                <a:gd name="connsiteX22" fmla="*/ 424463 w 668303"/>
                <a:gd name="connsiteY22" fmla="*/ 69991 h 361245"/>
                <a:gd name="connsiteX23" fmla="*/ 438009 w 668303"/>
                <a:gd name="connsiteY23" fmla="*/ 27094 h 361245"/>
                <a:gd name="connsiteX24" fmla="*/ 340925 w 668303"/>
                <a:gd name="connsiteY24" fmla="*/ 0 h 361245"/>
                <a:gd name="connsiteX25" fmla="*/ 232551 w 668303"/>
                <a:gd name="connsiteY25" fmla="*/ 40640 h 361245"/>
                <a:gd name="connsiteX26" fmla="*/ 246098 w 668303"/>
                <a:gd name="connsiteY26" fmla="*/ 85796 h 361245"/>
                <a:gd name="connsiteX27" fmla="*/ 327378 w 668303"/>
                <a:gd name="connsiteY27" fmla="*/ 51929 h 361245"/>
                <a:gd name="connsiteX28" fmla="*/ 326644 w 668303"/>
                <a:gd name="connsiteY28" fmla="*/ 161091 h 361245"/>
                <a:gd name="connsiteX29" fmla="*/ 291254 w 668303"/>
                <a:gd name="connsiteY29" fmla="*/ 165662 h 361245"/>
                <a:gd name="connsiteX30" fmla="*/ 225888 w 668303"/>
                <a:gd name="connsiteY30" fmla="*/ 182825 h 361245"/>
                <a:gd name="connsiteX31" fmla="*/ 180623 w 668303"/>
                <a:gd name="connsiteY31" fmla="*/ 198685 h 361245"/>
                <a:gd name="connsiteX32" fmla="*/ 101600 w 668303"/>
                <a:gd name="connsiteY32" fmla="*/ 97085 h 361245"/>
                <a:gd name="connsiteX33" fmla="*/ 173849 w 668303"/>
                <a:gd name="connsiteY33" fmla="*/ 74507 h 361245"/>
                <a:gd name="connsiteX34" fmla="*/ 162560 w 668303"/>
                <a:gd name="connsiteY34" fmla="*/ 36125 h 361245"/>
                <a:gd name="connsiteX35" fmla="*/ 58703 w 668303"/>
                <a:gd name="connsiteY35" fmla="*/ 69991 h 361245"/>
                <a:gd name="connsiteX36" fmla="*/ 0 w 668303"/>
                <a:gd name="connsiteY36" fmla="*/ 149014 h 361245"/>
                <a:gd name="connsiteX37" fmla="*/ 38383 w 668303"/>
                <a:gd name="connsiteY37" fmla="*/ 176107 h 361245"/>
                <a:gd name="connsiteX38" fmla="*/ 85796 w 668303"/>
                <a:gd name="connsiteY38" fmla="*/ 117405 h 361245"/>
                <a:gd name="connsiteX39" fmla="*/ 143030 w 668303"/>
                <a:gd name="connsiteY39" fmla="*/ 216232 h 361245"/>
                <a:gd name="connsiteX40" fmla="*/ 112889 w 668303"/>
                <a:gd name="connsiteY40" fmla="*/ 246098 h 361245"/>
                <a:gd name="connsiteX41" fmla="*/ 203200 w 668303"/>
                <a:gd name="connsiteY41" fmla="*/ 347698 h 36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8303" h="361245">
                  <a:moveTo>
                    <a:pt x="203200" y="347698"/>
                  </a:moveTo>
                  <a:cubicBezTo>
                    <a:pt x="225401" y="333587"/>
                    <a:pt x="247603" y="319476"/>
                    <a:pt x="268676" y="311574"/>
                  </a:cubicBezTo>
                  <a:cubicBezTo>
                    <a:pt x="289749" y="303672"/>
                    <a:pt x="308564" y="300285"/>
                    <a:pt x="329636" y="300285"/>
                  </a:cubicBezTo>
                  <a:cubicBezTo>
                    <a:pt x="350708" y="300285"/>
                    <a:pt x="375167" y="304801"/>
                    <a:pt x="395111" y="311574"/>
                  </a:cubicBezTo>
                  <a:cubicBezTo>
                    <a:pt x="415055" y="318347"/>
                    <a:pt x="436127" y="332646"/>
                    <a:pt x="449298" y="340925"/>
                  </a:cubicBezTo>
                  <a:cubicBezTo>
                    <a:pt x="462469" y="349204"/>
                    <a:pt x="468301" y="355224"/>
                    <a:pt x="474134" y="361245"/>
                  </a:cubicBezTo>
                  <a:lnTo>
                    <a:pt x="571218" y="264160"/>
                  </a:lnTo>
                  <a:lnTo>
                    <a:pt x="530578" y="225778"/>
                  </a:lnTo>
                  <a:lnTo>
                    <a:pt x="591538" y="124178"/>
                  </a:lnTo>
                  <a:lnTo>
                    <a:pt x="643467" y="173849"/>
                  </a:lnTo>
                  <a:lnTo>
                    <a:pt x="668303" y="142240"/>
                  </a:lnTo>
                  <a:lnTo>
                    <a:pt x="600569" y="69991"/>
                  </a:lnTo>
                  <a:lnTo>
                    <a:pt x="505743" y="51929"/>
                  </a:lnTo>
                  <a:lnTo>
                    <a:pt x="496711" y="92569"/>
                  </a:lnTo>
                  <a:lnTo>
                    <a:pt x="571218" y="108374"/>
                  </a:lnTo>
                  <a:cubicBezTo>
                    <a:pt x="548640" y="144498"/>
                    <a:pt x="505841" y="210526"/>
                    <a:pt x="507157" y="200591"/>
                  </a:cubicBezTo>
                  <a:cubicBezTo>
                    <a:pt x="495016" y="195494"/>
                    <a:pt x="479554" y="189807"/>
                    <a:pt x="461187" y="184565"/>
                  </a:cubicBezTo>
                  <a:cubicBezTo>
                    <a:pt x="442820" y="179324"/>
                    <a:pt x="414254" y="173357"/>
                    <a:pt x="396953" y="169142"/>
                  </a:cubicBezTo>
                  <a:cubicBezTo>
                    <a:pt x="379652" y="164927"/>
                    <a:pt x="356420" y="160742"/>
                    <a:pt x="357382" y="159274"/>
                  </a:cubicBezTo>
                  <a:cubicBezTo>
                    <a:pt x="351000" y="154868"/>
                    <a:pt x="354497" y="141926"/>
                    <a:pt x="352788" y="132423"/>
                  </a:cubicBezTo>
                  <a:lnTo>
                    <a:pt x="351534" y="108866"/>
                  </a:lnTo>
                  <a:lnTo>
                    <a:pt x="347698" y="49671"/>
                  </a:lnTo>
                  <a:lnTo>
                    <a:pt x="424463" y="69991"/>
                  </a:lnTo>
                  <a:lnTo>
                    <a:pt x="438009" y="27094"/>
                  </a:lnTo>
                  <a:lnTo>
                    <a:pt x="340925" y="0"/>
                  </a:lnTo>
                  <a:lnTo>
                    <a:pt x="232551" y="40640"/>
                  </a:lnTo>
                  <a:lnTo>
                    <a:pt x="246098" y="85796"/>
                  </a:lnTo>
                  <a:cubicBezTo>
                    <a:pt x="273191" y="74507"/>
                    <a:pt x="313831" y="39135"/>
                    <a:pt x="327378" y="51929"/>
                  </a:cubicBezTo>
                  <a:cubicBezTo>
                    <a:pt x="327378" y="88806"/>
                    <a:pt x="330031" y="124966"/>
                    <a:pt x="326644" y="161091"/>
                  </a:cubicBezTo>
                  <a:cubicBezTo>
                    <a:pt x="322925" y="159678"/>
                    <a:pt x="303051" y="164138"/>
                    <a:pt x="291254" y="165662"/>
                  </a:cubicBezTo>
                  <a:cubicBezTo>
                    <a:pt x="275073" y="168672"/>
                    <a:pt x="244327" y="177321"/>
                    <a:pt x="225888" y="182825"/>
                  </a:cubicBezTo>
                  <a:cubicBezTo>
                    <a:pt x="207450" y="188329"/>
                    <a:pt x="195675" y="197932"/>
                    <a:pt x="180623" y="198685"/>
                  </a:cubicBezTo>
                  <a:lnTo>
                    <a:pt x="101600" y="97085"/>
                  </a:lnTo>
                  <a:lnTo>
                    <a:pt x="173849" y="74507"/>
                  </a:lnTo>
                  <a:lnTo>
                    <a:pt x="162560" y="36125"/>
                  </a:lnTo>
                  <a:lnTo>
                    <a:pt x="58703" y="69991"/>
                  </a:lnTo>
                  <a:lnTo>
                    <a:pt x="0" y="149014"/>
                  </a:lnTo>
                  <a:lnTo>
                    <a:pt x="38383" y="176107"/>
                  </a:lnTo>
                  <a:lnTo>
                    <a:pt x="85796" y="117405"/>
                  </a:lnTo>
                  <a:lnTo>
                    <a:pt x="143030" y="216232"/>
                  </a:lnTo>
                  <a:lnTo>
                    <a:pt x="112889" y="246098"/>
                  </a:lnTo>
                  <a:lnTo>
                    <a:pt x="203200" y="347698"/>
                  </a:lnTo>
                  <a:close/>
                </a:path>
              </a:pathLst>
            </a:cu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4CB92F3-A8FA-A44F-F8CC-4B9183B37320}"/>
                </a:ext>
              </a:extLst>
            </p:cNvPr>
            <p:cNvSpPr/>
            <p:nvPr/>
          </p:nvSpPr>
          <p:spPr>
            <a:xfrm>
              <a:off x="5494876" y="3676553"/>
              <a:ext cx="668233" cy="375502"/>
            </a:xfrm>
            <a:custGeom>
              <a:avLst/>
              <a:gdLst>
                <a:gd name="connsiteX0" fmla="*/ 512516 w 747325"/>
                <a:gd name="connsiteY0" fmla="*/ 419946 h 419946"/>
                <a:gd name="connsiteX1" fmla="*/ 474133 w 747325"/>
                <a:gd name="connsiteY1" fmla="*/ 386080 h 419946"/>
                <a:gd name="connsiteX2" fmla="*/ 426720 w 747325"/>
                <a:gd name="connsiteY2" fmla="*/ 363502 h 419946"/>
                <a:gd name="connsiteX3" fmla="*/ 388338 w 747325"/>
                <a:gd name="connsiteY3" fmla="*/ 352213 h 419946"/>
                <a:gd name="connsiteX4" fmla="*/ 334151 w 747325"/>
                <a:gd name="connsiteY4" fmla="*/ 354471 h 419946"/>
                <a:gd name="connsiteX5" fmla="*/ 268676 w 747325"/>
                <a:gd name="connsiteY5" fmla="*/ 381564 h 419946"/>
                <a:gd name="connsiteX6" fmla="*/ 239325 w 747325"/>
                <a:gd name="connsiteY6" fmla="*/ 415431 h 419946"/>
                <a:gd name="connsiteX7" fmla="*/ 115147 w 747325"/>
                <a:gd name="connsiteY7" fmla="*/ 273191 h 419946"/>
                <a:gd name="connsiteX8" fmla="*/ 153529 w 747325"/>
                <a:gd name="connsiteY8" fmla="*/ 241582 h 419946"/>
                <a:gd name="connsiteX9" fmla="*/ 117405 w 747325"/>
                <a:gd name="connsiteY9" fmla="*/ 182880 h 419946"/>
                <a:gd name="connsiteX10" fmla="*/ 76765 w 747325"/>
                <a:gd name="connsiteY10" fmla="*/ 239324 h 419946"/>
                <a:gd name="connsiteX11" fmla="*/ 0 w 747325"/>
                <a:gd name="connsiteY11" fmla="*/ 171591 h 419946"/>
                <a:gd name="connsiteX12" fmla="*/ 85796 w 747325"/>
                <a:gd name="connsiteY12" fmla="*/ 69991 h 419946"/>
                <a:gd name="connsiteX13" fmla="*/ 221262 w 747325"/>
                <a:gd name="connsiteY13" fmla="*/ 36124 h 419946"/>
                <a:gd name="connsiteX14" fmla="*/ 243840 w 747325"/>
                <a:gd name="connsiteY14" fmla="*/ 126435 h 419946"/>
                <a:gd name="connsiteX15" fmla="*/ 187396 w 747325"/>
                <a:gd name="connsiteY15" fmla="*/ 144497 h 419946"/>
                <a:gd name="connsiteX16" fmla="*/ 221262 w 747325"/>
                <a:gd name="connsiteY16" fmla="*/ 198684 h 419946"/>
                <a:gd name="connsiteX17" fmla="*/ 286738 w 747325"/>
                <a:gd name="connsiteY17" fmla="*/ 176106 h 419946"/>
                <a:gd name="connsiteX18" fmla="*/ 338667 w 747325"/>
                <a:gd name="connsiteY18" fmla="*/ 162560 h 419946"/>
                <a:gd name="connsiteX19" fmla="*/ 338667 w 747325"/>
                <a:gd name="connsiteY19" fmla="*/ 110631 h 419946"/>
                <a:gd name="connsiteX20" fmla="*/ 270933 w 747325"/>
                <a:gd name="connsiteY20" fmla="*/ 133209 h 419946"/>
                <a:gd name="connsiteX21" fmla="*/ 243840 w 747325"/>
                <a:gd name="connsiteY21" fmla="*/ 45155 h 419946"/>
                <a:gd name="connsiteX22" fmla="*/ 374791 w 747325"/>
                <a:gd name="connsiteY22" fmla="*/ 0 h 419946"/>
                <a:gd name="connsiteX23" fmla="*/ 503485 w 747325"/>
                <a:gd name="connsiteY23" fmla="*/ 33866 h 419946"/>
                <a:gd name="connsiteX24" fmla="*/ 474133 w 747325"/>
                <a:gd name="connsiteY24" fmla="*/ 130951 h 419946"/>
                <a:gd name="connsiteX25" fmla="*/ 417689 w 747325"/>
                <a:gd name="connsiteY25" fmla="*/ 119662 h 419946"/>
                <a:gd name="connsiteX26" fmla="*/ 415431 w 747325"/>
                <a:gd name="connsiteY26" fmla="*/ 173849 h 419946"/>
                <a:gd name="connsiteX27" fmla="*/ 458329 w 747325"/>
                <a:gd name="connsiteY27" fmla="*/ 182880 h 419946"/>
                <a:gd name="connsiteX28" fmla="*/ 537351 w 747325"/>
                <a:gd name="connsiteY28" fmla="*/ 200942 h 419946"/>
                <a:gd name="connsiteX29" fmla="*/ 568960 w 747325"/>
                <a:gd name="connsiteY29" fmla="*/ 153529 h 419946"/>
                <a:gd name="connsiteX30" fmla="*/ 510258 w 747325"/>
                <a:gd name="connsiteY30" fmla="*/ 137724 h 419946"/>
                <a:gd name="connsiteX31" fmla="*/ 530578 w 747325"/>
                <a:gd name="connsiteY31" fmla="*/ 45155 h 419946"/>
                <a:gd name="connsiteX32" fmla="*/ 652498 w 747325"/>
                <a:gd name="connsiteY32" fmla="*/ 67733 h 419946"/>
                <a:gd name="connsiteX33" fmla="*/ 747325 w 747325"/>
                <a:gd name="connsiteY33" fmla="*/ 185137 h 419946"/>
                <a:gd name="connsiteX34" fmla="*/ 679591 w 747325"/>
                <a:gd name="connsiteY34" fmla="*/ 241582 h 419946"/>
                <a:gd name="connsiteX35" fmla="*/ 634436 w 747325"/>
                <a:gd name="connsiteY35" fmla="*/ 194169 h 419946"/>
                <a:gd name="connsiteX36" fmla="*/ 602827 w 747325"/>
                <a:gd name="connsiteY36" fmla="*/ 250613 h 419946"/>
                <a:gd name="connsiteX37" fmla="*/ 647982 w 747325"/>
                <a:gd name="connsiteY37" fmla="*/ 293511 h 419946"/>
                <a:gd name="connsiteX38" fmla="*/ 512516 w 747325"/>
                <a:gd name="connsiteY38" fmla="*/ 419946 h 419946"/>
                <a:gd name="connsiteX0" fmla="*/ 512516 w 747325"/>
                <a:gd name="connsiteY0" fmla="*/ 419946 h 419946"/>
                <a:gd name="connsiteX1" fmla="*/ 474133 w 747325"/>
                <a:gd name="connsiteY1" fmla="*/ 386080 h 419946"/>
                <a:gd name="connsiteX2" fmla="*/ 426720 w 747325"/>
                <a:gd name="connsiteY2" fmla="*/ 363502 h 419946"/>
                <a:gd name="connsiteX3" fmla="*/ 388338 w 747325"/>
                <a:gd name="connsiteY3" fmla="*/ 352213 h 419946"/>
                <a:gd name="connsiteX4" fmla="*/ 334151 w 747325"/>
                <a:gd name="connsiteY4" fmla="*/ 354471 h 419946"/>
                <a:gd name="connsiteX5" fmla="*/ 268676 w 747325"/>
                <a:gd name="connsiteY5" fmla="*/ 381564 h 419946"/>
                <a:gd name="connsiteX6" fmla="*/ 239325 w 747325"/>
                <a:gd name="connsiteY6" fmla="*/ 415431 h 419946"/>
                <a:gd name="connsiteX7" fmla="*/ 115147 w 747325"/>
                <a:gd name="connsiteY7" fmla="*/ 273191 h 419946"/>
                <a:gd name="connsiteX8" fmla="*/ 153529 w 747325"/>
                <a:gd name="connsiteY8" fmla="*/ 241582 h 419946"/>
                <a:gd name="connsiteX9" fmla="*/ 117405 w 747325"/>
                <a:gd name="connsiteY9" fmla="*/ 182880 h 419946"/>
                <a:gd name="connsiteX10" fmla="*/ 76765 w 747325"/>
                <a:gd name="connsiteY10" fmla="*/ 239324 h 419946"/>
                <a:gd name="connsiteX11" fmla="*/ 0 w 747325"/>
                <a:gd name="connsiteY11" fmla="*/ 171591 h 419946"/>
                <a:gd name="connsiteX12" fmla="*/ 85796 w 747325"/>
                <a:gd name="connsiteY12" fmla="*/ 69991 h 419946"/>
                <a:gd name="connsiteX13" fmla="*/ 221262 w 747325"/>
                <a:gd name="connsiteY13" fmla="*/ 36124 h 419946"/>
                <a:gd name="connsiteX14" fmla="*/ 243840 w 747325"/>
                <a:gd name="connsiteY14" fmla="*/ 126435 h 419946"/>
                <a:gd name="connsiteX15" fmla="*/ 187396 w 747325"/>
                <a:gd name="connsiteY15" fmla="*/ 144497 h 419946"/>
                <a:gd name="connsiteX16" fmla="*/ 221262 w 747325"/>
                <a:gd name="connsiteY16" fmla="*/ 198684 h 419946"/>
                <a:gd name="connsiteX17" fmla="*/ 286738 w 747325"/>
                <a:gd name="connsiteY17" fmla="*/ 176106 h 419946"/>
                <a:gd name="connsiteX18" fmla="*/ 338667 w 747325"/>
                <a:gd name="connsiteY18" fmla="*/ 162560 h 419946"/>
                <a:gd name="connsiteX19" fmla="*/ 338667 w 747325"/>
                <a:gd name="connsiteY19" fmla="*/ 110631 h 419946"/>
                <a:gd name="connsiteX20" fmla="*/ 270933 w 747325"/>
                <a:gd name="connsiteY20" fmla="*/ 133209 h 419946"/>
                <a:gd name="connsiteX21" fmla="*/ 243840 w 747325"/>
                <a:gd name="connsiteY21" fmla="*/ 45155 h 419946"/>
                <a:gd name="connsiteX22" fmla="*/ 374791 w 747325"/>
                <a:gd name="connsiteY22" fmla="*/ 0 h 419946"/>
                <a:gd name="connsiteX23" fmla="*/ 503485 w 747325"/>
                <a:gd name="connsiteY23" fmla="*/ 33866 h 419946"/>
                <a:gd name="connsiteX24" fmla="*/ 474133 w 747325"/>
                <a:gd name="connsiteY24" fmla="*/ 130951 h 419946"/>
                <a:gd name="connsiteX25" fmla="*/ 417689 w 747325"/>
                <a:gd name="connsiteY25" fmla="*/ 119662 h 419946"/>
                <a:gd name="connsiteX26" fmla="*/ 415431 w 747325"/>
                <a:gd name="connsiteY26" fmla="*/ 173849 h 419946"/>
                <a:gd name="connsiteX27" fmla="*/ 458329 w 747325"/>
                <a:gd name="connsiteY27" fmla="*/ 182880 h 419946"/>
                <a:gd name="connsiteX28" fmla="*/ 537351 w 747325"/>
                <a:gd name="connsiteY28" fmla="*/ 200942 h 419946"/>
                <a:gd name="connsiteX29" fmla="*/ 568960 w 747325"/>
                <a:gd name="connsiteY29" fmla="*/ 153529 h 419946"/>
                <a:gd name="connsiteX30" fmla="*/ 510258 w 747325"/>
                <a:gd name="connsiteY30" fmla="*/ 137724 h 419946"/>
                <a:gd name="connsiteX31" fmla="*/ 530578 w 747325"/>
                <a:gd name="connsiteY31" fmla="*/ 45155 h 419946"/>
                <a:gd name="connsiteX32" fmla="*/ 652498 w 747325"/>
                <a:gd name="connsiteY32" fmla="*/ 67733 h 419946"/>
                <a:gd name="connsiteX33" fmla="*/ 747325 w 747325"/>
                <a:gd name="connsiteY33" fmla="*/ 185137 h 419946"/>
                <a:gd name="connsiteX34" fmla="*/ 679591 w 747325"/>
                <a:gd name="connsiteY34" fmla="*/ 241582 h 419946"/>
                <a:gd name="connsiteX35" fmla="*/ 634436 w 747325"/>
                <a:gd name="connsiteY35" fmla="*/ 194169 h 419946"/>
                <a:gd name="connsiteX36" fmla="*/ 602827 w 747325"/>
                <a:gd name="connsiteY36" fmla="*/ 250613 h 419946"/>
                <a:gd name="connsiteX37" fmla="*/ 647982 w 747325"/>
                <a:gd name="connsiteY37" fmla="*/ 293511 h 419946"/>
                <a:gd name="connsiteX38" fmla="*/ 512516 w 747325"/>
                <a:gd name="connsiteY38" fmla="*/ 419946 h 419946"/>
                <a:gd name="connsiteX0" fmla="*/ 512516 w 747325"/>
                <a:gd name="connsiteY0" fmla="*/ 419946 h 419946"/>
                <a:gd name="connsiteX1" fmla="*/ 474133 w 747325"/>
                <a:gd name="connsiteY1" fmla="*/ 386080 h 419946"/>
                <a:gd name="connsiteX2" fmla="*/ 426720 w 747325"/>
                <a:gd name="connsiteY2" fmla="*/ 363502 h 419946"/>
                <a:gd name="connsiteX3" fmla="*/ 388338 w 747325"/>
                <a:gd name="connsiteY3" fmla="*/ 352213 h 419946"/>
                <a:gd name="connsiteX4" fmla="*/ 334151 w 747325"/>
                <a:gd name="connsiteY4" fmla="*/ 354471 h 419946"/>
                <a:gd name="connsiteX5" fmla="*/ 268676 w 747325"/>
                <a:gd name="connsiteY5" fmla="*/ 381564 h 419946"/>
                <a:gd name="connsiteX6" fmla="*/ 239325 w 747325"/>
                <a:gd name="connsiteY6" fmla="*/ 415431 h 419946"/>
                <a:gd name="connsiteX7" fmla="*/ 115147 w 747325"/>
                <a:gd name="connsiteY7" fmla="*/ 273191 h 419946"/>
                <a:gd name="connsiteX8" fmla="*/ 153529 w 747325"/>
                <a:gd name="connsiteY8" fmla="*/ 241582 h 419946"/>
                <a:gd name="connsiteX9" fmla="*/ 117405 w 747325"/>
                <a:gd name="connsiteY9" fmla="*/ 182880 h 419946"/>
                <a:gd name="connsiteX10" fmla="*/ 76765 w 747325"/>
                <a:gd name="connsiteY10" fmla="*/ 239324 h 419946"/>
                <a:gd name="connsiteX11" fmla="*/ 0 w 747325"/>
                <a:gd name="connsiteY11" fmla="*/ 171591 h 419946"/>
                <a:gd name="connsiteX12" fmla="*/ 85796 w 747325"/>
                <a:gd name="connsiteY12" fmla="*/ 69991 h 419946"/>
                <a:gd name="connsiteX13" fmla="*/ 221262 w 747325"/>
                <a:gd name="connsiteY13" fmla="*/ 36124 h 419946"/>
                <a:gd name="connsiteX14" fmla="*/ 243840 w 747325"/>
                <a:gd name="connsiteY14" fmla="*/ 126435 h 419946"/>
                <a:gd name="connsiteX15" fmla="*/ 187396 w 747325"/>
                <a:gd name="connsiteY15" fmla="*/ 144497 h 419946"/>
                <a:gd name="connsiteX16" fmla="*/ 221262 w 747325"/>
                <a:gd name="connsiteY16" fmla="*/ 198684 h 419946"/>
                <a:gd name="connsiteX17" fmla="*/ 286738 w 747325"/>
                <a:gd name="connsiteY17" fmla="*/ 176106 h 419946"/>
                <a:gd name="connsiteX18" fmla="*/ 338667 w 747325"/>
                <a:gd name="connsiteY18" fmla="*/ 162560 h 419946"/>
                <a:gd name="connsiteX19" fmla="*/ 338667 w 747325"/>
                <a:gd name="connsiteY19" fmla="*/ 110631 h 419946"/>
                <a:gd name="connsiteX20" fmla="*/ 270933 w 747325"/>
                <a:gd name="connsiteY20" fmla="*/ 133209 h 419946"/>
                <a:gd name="connsiteX21" fmla="*/ 243840 w 747325"/>
                <a:gd name="connsiteY21" fmla="*/ 45155 h 419946"/>
                <a:gd name="connsiteX22" fmla="*/ 374791 w 747325"/>
                <a:gd name="connsiteY22" fmla="*/ 0 h 419946"/>
                <a:gd name="connsiteX23" fmla="*/ 503485 w 747325"/>
                <a:gd name="connsiteY23" fmla="*/ 33866 h 419946"/>
                <a:gd name="connsiteX24" fmla="*/ 474133 w 747325"/>
                <a:gd name="connsiteY24" fmla="*/ 130951 h 419946"/>
                <a:gd name="connsiteX25" fmla="*/ 417689 w 747325"/>
                <a:gd name="connsiteY25" fmla="*/ 119662 h 419946"/>
                <a:gd name="connsiteX26" fmla="*/ 415431 w 747325"/>
                <a:gd name="connsiteY26" fmla="*/ 173849 h 419946"/>
                <a:gd name="connsiteX27" fmla="*/ 458329 w 747325"/>
                <a:gd name="connsiteY27" fmla="*/ 182880 h 419946"/>
                <a:gd name="connsiteX28" fmla="*/ 537351 w 747325"/>
                <a:gd name="connsiteY28" fmla="*/ 200942 h 419946"/>
                <a:gd name="connsiteX29" fmla="*/ 568960 w 747325"/>
                <a:gd name="connsiteY29" fmla="*/ 153529 h 419946"/>
                <a:gd name="connsiteX30" fmla="*/ 510258 w 747325"/>
                <a:gd name="connsiteY30" fmla="*/ 137724 h 419946"/>
                <a:gd name="connsiteX31" fmla="*/ 530578 w 747325"/>
                <a:gd name="connsiteY31" fmla="*/ 45155 h 419946"/>
                <a:gd name="connsiteX32" fmla="*/ 652498 w 747325"/>
                <a:gd name="connsiteY32" fmla="*/ 67733 h 419946"/>
                <a:gd name="connsiteX33" fmla="*/ 747325 w 747325"/>
                <a:gd name="connsiteY33" fmla="*/ 185137 h 419946"/>
                <a:gd name="connsiteX34" fmla="*/ 679591 w 747325"/>
                <a:gd name="connsiteY34" fmla="*/ 241582 h 419946"/>
                <a:gd name="connsiteX35" fmla="*/ 634436 w 747325"/>
                <a:gd name="connsiteY35" fmla="*/ 194169 h 419946"/>
                <a:gd name="connsiteX36" fmla="*/ 602827 w 747325"/>
                <a:gd name="connsiteY36" fmla="*/ 250613 h 419946"/>
                <a:gd name="connsiteX37" fmla="*/ 647982 w 747325"/>
                <a:gd name="connsiteY37" fmla="*/ 293511 h 419946"/>
                <a:gd name="connsiteX38" fmla="*/ 512516 w 747325"/>
                <a:gd name="connsiteY38" fmla="*/ 419946 h 419946"/>
                <a:gd name="connsiteX0" fmla="*/ 512516 w 747325"/>
                <a:gd name="connsiteY0" fmla="*/ 419946 h 419946"/>
                <a:gd name="connsiteX1" fmla="*/ 474133 w 747325"/>
                <a:gd name="connsiteY1" fmla="*/ 386080 h 419946"/>
                <a:gd name="connsiteX2" fmla="*/ 426720 w 747325"/>
                <a:gd name="connsiteY2" fmla="*/ 363502 h 419946"/>
                <a:gd name="connsiteX3" fmla="*/ 388338 w 747325"/>
                <a:gd name="connsiteY3" fmla="*/ 352213 h 419946"/>
                <a:gd name="connsiteX4" fmla="*/ 334151 w 747325"/>
                <a:gd name="connsiteY4" fmla="*/ 354471 h 419946"/>
                <a:gd name="connsiteX5" fmla="*/ 268676 w 747325"/>
                <a:gd name="connsiteY5" fmla="*/ 381564 h 419946"/>
                <a:gd name="connsiteX6" fmla="*/ 239325 w 747325"/>
                <a:gd name="connsiteY6" fmla="*/ 415431 h 419946"/>
                <a:gd name="connsiteX7" fmla="*/ 115147 w 747325"/>
                <a:gd name="connsiteY7" fmla="*/ 273191 h 419946"/>
                <a:gd name="connsiteX8" fmla="*/ 153529 w 747325"/>
                <a:gd name="connsiteY8" fmla="*/ 241582 h 419946"/>
                <a:gd name="connsiteX9" fmla="*/ 117405 w 747325"/>
                <a:gd name="connsiteY9" fmla="*/ 182880 h 419946"/>
                <a:gd name="connsiteX10" fmla="*/ 76765 w 747325"/>
                <a:gd name="connsiteY10" fmla="*/ 239324 h 419946"/>
                <a:gd name="connsiteX11" fmla="*/ 0 w 747325"/>
                <a:gd name="connsiteY11" fmla="*/ 171591 h 419946"/>
                <a:gd name="connsiteX12" fmla="*/ 85796 w 747325"/>
                <a:gd name="connsiteY12" fmla="*/ 69991 h 419946"/>
                <a:gd name="connsiteX13" fmla="*/ 221262 w 747325"/>
                <a:gd name="connsiteY13" fmla="*/ 36124 h 419946"/>
                <a:gd name="connsiteX14" fmla="*/ 243840 w 747325"/>
                <a:gd name="connsiteY14" fmla="*/ 126435 h 419946"/>
                <a:gd name="connsiteX15" fmla="*/ 187396 w 747325"/>
                <a:gd name="connsiteY15" fmla="*/ 144497 h 419946"/>
                <a:gd name="connsiteX16" fmla="*/ 221262 w 747325"/>
                <a:gd name="connsiteY16" fmla="*/ 198684 h 419946"/>
                <a:gd name="connsiteX17" fmla="*/ 286738 w 747325"/>
                <a:gd name="connsiteY17" fmla="*/ 176106 h 419946"/>
                <a:gd name="connsiteX18" fmla="*/ 338667 w 747325"/>
                <a:gd name="connsiteY18" fmla="*/ 162560 h 419946"/>
                <a:gd name="connsiteX19" fmla="*/ 338667 w 747325"/>
                <a:gd name="connsiteY19" fmla="*/ 110631 h 419946"/>
                <a:gd name="connsiteX20" fmla="*/ 270933 w 747325"/>
                <a:gd name="connsiteY20" fmla="*/ 133209 h 419946"/>
                <a:gd name="connsiteX21" fmla="*/ 243840 w 747325"/>
                <a:gd name="connsiteY21" fmla="*/ 45155 h 419946"/>
                <a:gd name="connsiteX22" fmla="*/ 374791 w 747325"/>
                <a:gd name="connsiteY22" fmla="*/ 0 h 419946"/>
                <a:gd name="connsiteX23" fmla="*/ 503485 w 747325"/>
                <a:gd name="connsiteY23" fmla="*/ 33866 h 419946"/>
                <a:gd name="connsiteX24" fmla="*/ 474133 w 747325"/>
                <a:gd name="connsiteY24" fmla="*/ 130951 h 419946"/>
                <a:gd name="connsiteX25" fmla="*/ 417689 w 747325"/>
                <a:gd name="connsiteY25" fmla="*/ 119662 h 419946"/>
                <a:gd name="connsiteX26" fmla="*/ 415431 w 747325"/>
                <a:gd name="connsiteY26" fmla="*/ 173849 h 419946"/>
                <a:gd name="connsiteX27" fmla="*/ 458329 w 747325"/>
                <a:gd name="connsiteY27" fmla="*/ 182880 h 419946"/>
                <a:gd name="connsiteX28" fmla="*/ 537351 w 747325"/>
                <a:gd name="connsiteY28" fmla="*/ 200942 h 419946"/>
                <a:gd name="connsiteX29" fmla="*/ 568960 w 747325"/>
                <a:gd name="connsiteY29" fmla="*/ 153529 h 419946"/>
                <a:gd name="connsiteX30" fmla="*/ 510258 w 747325"/>
                <a:gd name="connsiteY30" fmla="*/ 137724 h 419946"/>
                <a:gd name="connsiteX31" fmla="*/ 530578 w 747325"/>
                <a:gd name="connsiteY31" fmla="*/ 45155 h 419946"/>
                <a:gd name="connsiteX32" fmla="*/ 652498 w 747325"/>
                <a:gd name="connsiteY32" fmla="*/ 67733 h 419946"/>
                <a:gd name="connsiteX33" fmla="*/ 747325 w 747325"/>
                <a:gd name="connsiteY33" fmla="*/ 185137 h 419946"/>
                <a:gd name="connsiteX34" fmla="*/ 679591 w 747325"/>
                <a:gd name="connsiteY34" fmla="*/ 241582 h 419946"/>
                <a:gd name="connsiteX35" fmla="*/ 634436 w 747325"/>
                <a:gd name="connsiteY35" fmla="*/ 194169 h 419946"/>
                <a:gd name="connsiteX36" fmla="*/ 602827 w 747325"/>
                <a:gd name="connsiteY36" fmla="*/ 250613 h 419946"/>
                <a:gd name="connsiteX37" fmla="*/ 647982 w 747325"/>
                <a:gd name="connsiteY37" fmla="*/ 293511 h 419946"/>
                <a:gd name="connsiteX38" fmla="*/ 512516 w 747325"/>
                <a:gd name="connsiteY38" fmla="*/ 419946 h 419946"/>
                <a:gd name="connsiteX0" fmla="*/ 512516 w 747325"/>
                <a:gd name="connsiteY0" fmla="*/ 419946 h 419946"/>
                <a:gd name="connsiteX1" fmla="*/ 474133 w 747325"/>
                <a:gd name="connsiteY1" fmla="*/ 386080 h 419946"/>
                <a:gd name="connsiteX2" fmla="*/ 426720 w 747325"/>
                <a:gd name="connsiteY2" fmla="*/ 363502 h 419946"/>
                <a:gd name="connsiteX3" fmla="*/ 388338 w 747325"/>
                <a:gd name="connsiteY3" fmla="*/ 352213 h 419946"/>
                <a:gd name="connsiteX4" fmla="*/ 334151 w 747325"/>
                <a:gd name="connsiteY4" fmla="*/ 354471 h 419946"/>
                <a:gd name="connsiteX5" fmla="*/ 268676 w 747325"/>
                <a:gd name="connsiteY5" fmla="*/ 381564 h 419946"/>
                <a:gd name="connsiteX6" fmla="*/ 239325 w 747325"/>
                <a:gd name="connsiteY6" fmla="*/ 415431 h 419946"/>
                <a:gd name="connsiteX7" fmla="*/ 115147 w 747325"/>
                <a:gd name="connsiteY7" fmla="*/ 273191 h 419946"/>
                <a:gd name="connsiteX8" fmla="*/ 153529 w 747325"/>
                <a:gd name="connsiteY8" fmla="*/ 241582 h 419946"/>
                <a:gd name="connsiteX9" fmla="*/ 117405 w 747325"/>
                <a:gd name="connsiteY9" fmla="*/ 182880 h 419946"/>
                <a:gd name="connsiteX10" fmla="*/ 76765 w 747325"/>
                <a:gd name="connsiteY10" fmla="*/ 239324 h 419946"/>
                <a:gd name="connsiteX11" fmla="*/ 0 w 747325"/>
                <a:gd name="connsiteY11" fmla="*/ 171591 h 419946"/>
                <a:gd name="connsiteX12" fmla="*/ 85796 w 747325"/>
                <a:gd name="connsiteY12" fmla="*/ 69991 h 419946"/>
                <a:gd name="connsiteX13" fmla="*/ 221262 w 747325"/>
                <a:gd name="connsiteY13" fmla="*/ 36124 h 419946"/>
                <a:gd name="connsiteX14" fmla="*/ 243840 w 747325"/>
                <a:gd name="connsiteY14" fmla="*/ 126435 h 419946"/>
                <a:gd name="connsiteX15" fmla="*/ 187396 w 747325"/>
                <a:gd name="connsiteY15" fmla="*/ 144497 h 419946"/>
                <a:gd name="connsiteX16" fmla="*/ 221262 w 747325"/>
                <a:gd name="connsiteY16" fmla="*/ 198684 h 419946"/>
                <a:gd name="connsiteX17" fmla="*/ 286738 w 747325"/>
                <a:gd name="connsiteY17" fmla="*/ 176106 h 419946"/>
                <a:gd name="connsiteX18" fmla="*/ 338667 w 747325"/>
                <a:gd name="connsiteY18" fmla="*/ 162560 h 419946"/>
                <a:gd name="connsiteX19" fmla="*/ 338667 w 747325"/>
                <a:gd name="connsiteY19" fmla="*/ 110631 h 419946"/>
                <a:gd name="connsiteX20" fmla="*/ 270933 w 747325"/>
                <a:gd name="connsiteY20" fmla="*/ 133209 h 419946"/>
                <a:gd name="connsiteX21" fmla="*/ 243840 w 747325"/>
                <a:gd name="connsiteY21" fmla="*/ 45155 h 419946"/>
                <a:gd name="connsiteX22" fmla="*/ 374791 w 747325"/>
                <a:gd name="connsiteY22" fmla="*/ 0 h 419946"/>
                <a:gd name="connsiteX23" fmla="*/ 503485 w 747325"/>
                <a:gd name="connsiteY23" fmla="*/ 33866 h 419946"/>
                <a:gd name="connsiteX24" fmla="*/ 474133 w 747325"/>
                <a:gd name="connsiteY24" fmla="*/ 130951 h 419946"/>
                <a:gd name="connsiteX25" fmla="*/ 417689 w 747325"/>
                <a:gd name="connsiteY25" fmla="*/ 119662 h 419946"/>
                <a:gd name="connsiteX26" fmla="*/ 415431 w 747325"/>
                <a:gd name="connsiteY26" fmla="*/ 173849 h 419946"/>
                <a:gd name="connsiteX27" fmla="*/ 458329 w 747325"/>
                <a:gd name="connsiteY27" fmla="*/ 182880 h 419946"/>
                <a:gd name="connsiteX28" fmla="*/ 537351 w 747325"/>
                <a:gd name="connsiteY28" fmla="*/ 200942 h 419946"/>
                <a:gd name="connsiteX29" fmla="*/ 568960 w 747325"/>
                <a:gd name="connsiteY29" fmla="*/ 153529 h 419946"/>
                <a:gd name="connsiteX30" fmla="*/ 510258 w 747325"/>
                <a:gd name="connsiteY30" fmla="*/ 137724 h 419946"/>
                <a:gd name="connsiteX31" fmla="*/ 530578 w 747325"/>
                <a:gd name="connsiteY31" fmla="*/ 45155 h 419946"/>
                <a:gd name="connsiteX32" fmla="*/ 652498 w 747325"/>
                <a:gd name="connsiteY32" fmla="*/ 67733 h 419946"/>
                <a:gd name="connsiteX33" fmla="*/ 747325 w 747325"/>
                <a:gd name="connsiteY33" fmla="*/ 185137 h 419946"/>
                <a:gd name="connsiteX34" fmla="*/ 679591 w 747325"/>
                <a:gd name="connsiteY34" fmla="*/ 241582 h 419946"/>
                <a:gd name="connsiteX35" fmla="*/ 634436 w 747325"/>
                <a:gd name="connsiteY35" fmla="*/ 194169 h 419946"/>
                <a:gd name="connsiteX36" fmla="*/ 602827 w 747325"/>
                <a:gd name="connsiteY36" fmla="*/ 250613 h 419946"/>
                <a:gd name="connsiteX37" fmla="*/ 647982 w 747325"/>
                <a:gd name="connsiteY37" fmla="*/ 293511 h 419946"/>
                <a:gd name="connsiteX38" fmla="*/ 512516 w 747325"/>
                <a:gd name="connsiteY38" fmla="*/ 419946 h 41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47325" h="419946">
                  <a:moveTo>
                    <a:pt x="512516" y="419946"/>
                  </a:moveTo>
                  <a:cubicBezTo>
                    <a:pt x="500474" y="407716"/>
                    <a:pt x="488432" y="395487"/>
                    <a:pt x="474133" y="386080"/>
                  </a:cubicBezTo>
                  <a:cubicBezTo>
                    <a:pt x="459834" y="376673"/>
                    <a:pt x="441019" y="369146"/>
                    <a:pt x="426720" y="363502"/>
                  </a:cubicBezTo>
                  <a:cubicBezTo>
                    <a:pt x="412421" y="357857"/>
                    <a:pt x="403766" y="353718"/>
                    <a:pt x="388338" y="352213"/>
                  </a:cubicBezTo>
                  <a:cubicBezTo>
                    <a:pt x="372910" y="350708"/>
                    <a:pt x="354095" y="349579"/>
                    <a:pt x="334151" y="354471"/>
                  </a:cubicBezTo>
                  <a:cubicBezTo>
                    <a:pt x="314207" y="359363"/>
                    <a:pt x="284480" y="371404"/>
                    <a:pt x="268676" y="381564"/>
                  </a:cubicBezTo>
                  <a:cubicBezTo>
                    <a:pt x="252872" y="391724"/>
                    <a:pt x="247227" y="413173"/>
                    <a:pt x="239325" y="415431"/>
                  </a:cubicBezTo>
                  <a:lnTo>
                    <a:pt x="115147" y="273191"/>
                  </a:lnTo>
                  <a:lnTo>
                    <a:pt x="153529" y="241582"/>
                  </a:lnTo>
                  <a:lnTo>
                    <a:pt x="117405" y="182880"/>
                  </a:lnTo>
                  <a:lnTo>
                    <a:pt x="76765" y="239324"/>
                  </a:lnTo>
                  <a:lnTo>
                    <a:pt x="0" y="171591"/>
                  </a:lnTo>
                  <a:lnTo>
                    <a:pt x="85796" y="69991"/>
                  </a:lnTo>
                  <a:cubicBezTo>
                    <a:pt x="152247" y="51358"/>
                    <a:pt x="185126" y="42533"/>
                    <a:pt x="221262" y="36124"/>
                  </a:cubicBezTo>
                  <a:cubicBezTo>
                    <a:pt x="227319" y="58150"/>
                    <a:pt x="236314" y="96331"/>
                    <a:pt x="243840" y="126435"/>
                  </a:cubicBezTo>
                  <a:lnTo>
                    <a:pt x="187396" y="144497"/>
                  </a:lnTo>
                  <a:lnTo>
                    <a:pt x="221262" y="198684"/>
                  </a:lnTo>
                  <a:lnTo>
                    <a:pt x="286738" y="176106"/>
                  </a:lnTo>
                  <a:lnTo>
                    <a:pt x="338667" y="162560"/>
                  </a:lnTo>
                  <a:lnTo>
                    <a:pt x="338667" y="110631"/>
                  </a:lnTo>
                  <a:lnTo>
                    <a:pt x="270933" y="133209"/>
                  </a:lnTo>
                  <a:lnTo>
                    <a:pt x="243840" y="45155"/>
                  </a:lnTo>
                  <a:lnTo>
                    <a:pt x="374791" y="0"/>
                  </a:lnTo>
                  <a:lnTo>
                    <a:pt x="503485" y="33866"/>
                  </a:lnTo>
                  <a:lnTo>
                    <a:pt x="474133" y="130951"/>
                  </a:lnTo>
                  <a:cubicBezTo>
                    <a:pt x="455318" y="127188"/>
                    <a:pt x="427473" y="112512"/>
                    <a:pt x="417689" y="119662"/>
                  </a:cubicBezTo>
                  <a:cubicBezTo>
                    <a:pt x="417689" y="119662"/>
                    <a:pt x="410539" y="163689"/>
                    <a:pt x="415431" y="173849"/>
                  </a:cubicBezTo>
                  <a:lnTo>
                    <a:pt x="458329" y="182880"/>
                  </a:lnTo>
                  <a:lnTo>
                    <a:pt x="537351" y="200942"/>
                  </a:lnTo>
                  <a:lnTo>
                    <a:pt x="568960" y="153529"/>
                  </a:lnTo>
                  <a:lnTo>
                    <a:pt x="510258" y="137724"/>
                  </a:lnTo>
                  <a:lnTo>
                    <a:pt x="530578" y="45155"/>
                  </a:lnTo>
                  <a:lnTo>
                    <a:pt x="652498" y="67733"/>
                  </a:lnTo>
                  <a:lnTo>
                    <a:pt x="747325" y="185137"/>
                  </a:lnTo>
                  <a:lnTo>
                    <a:pt x="679591" y="241582"/>
                  </a:lnTo>
                  <a:lnTo>
                    <a:pt x="634436" y="194169"/>
                  </a:lnTo>
                  <a:lnTo>
                    <a:pt x="602827" y="250613"/>
                  </a:lnTo>
                  <a:lnTo>
                    <a:pt x="647982" y="293511"/>
                  </a:lnTo>
                  <a:lnTo>
                    <a:pt x="512516" y="419946"/>
                  </a:ln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</p:grpSp>
    </p:spTree>
    <p:extLst>
      <p:ext uri="{BB962C8B-B14F-4D97-AF65-F5344CB8AC3E}">
        <p14:creationId xmlns:p14="http://schemas.microsoft.com/office/powerpoint/2010/main" val="2118617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A8F4CFFE-692E-60BE-D29D-8B5DEC17E880}"/>
              </a:ext>
            </a:extLst>
          </p:cNvPr>
          <p:cNvSpPr/>
          <p:nvPr/>
        </p:nvSpPr>
        <p:spPr>
          <a:xfrm>
            <a:off x="159552" y="135755"/>
            <a:ext cx="6538898" cy="6586490"/>
          </a:xfrm>
          <a:prstGeom prst="roundRect">
            <a:avLst>
              <a:gd name="adj" fmla="val 237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170A4C-93CE-FA12-F664-D5C4A28C50B6}"/>
              </a:ext>
            </a:extLst>
          </p:cNvPr>
          <p:cNvGrpSpPr/>
          <p:nvPr/>
        </p:nvGrpSpPr>
        <p:grpSpPr>
          <a:xfrm>
            <a:off x="121088" y="660419"/>
            <a:ext cx="6522852" cy="5679394"/>
            <a:chOff x="121088" y="660419"/>
            <a:chExt cx="6522852" cy="567939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99529F7-C8FC-A7BA-6C4B-2CB16D3BE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976" y="660419"/>
              <a:ext cx="778751" cy="77875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5902EBC-725E-54CA-EA6C-0C9C04375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665" y="660419"/>
              <a:ext cx="828933" cy="82893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FA0EAF9-B7EA-0054-A38B-8F93141EB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5387" y="1942684"/>
              <a:ext cx="1109725" cy="110972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98474C3-2280-A911-91BE-82224231A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440" y="660419"/>
              <a:ext cx="898081" cy="89808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ADF9142-F1A8-FF5E-9A66-16AF639809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4870" y="660419"/>
              <a:ext cx="898082" cy="898082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599A524-84EB-A8BB-983C-B8E837A019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85" r="25697"/>
            <a:stretch/>
          </p:blipFill>
          <p:spPr>
            <a:xfrm>
              <a:off x="3596811" y="3300278"/>
              <a:ext cx="598533" cy="138814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73F7111-22E9-11FB-E200-8ADC4CB08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9877" y="3268837"/>
              <a:ext cx="1388144" cy="13881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9F1DB35-FEA7-9D60-D5FE-688846752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7793" y="5110479"/>
              <a:ext cx="1070525" cy="107052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DB47F51-E0B9-0D68-1636-AFE9090B6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9631" y="3342554"/>
              <a:ext cx="1240710" cy="124071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2318167-6CAE-A2F5-B43C-6FB7E8D9C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9529" y="5062297"/>
              <a:ext cx="1229855" cy="1229855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E4AFCBD-3A98-0BC3-C0C7-C3F6B562A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3548" y="3428549"/>
              <a:ext cx="1068720" cy="10687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7921AA8-6EE5-DF62-390B-56761A0B0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537" y="5014554"/>
              <a:ext cx="1262374" cy="1262374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14770DC-E5EC-DE1F-E61E-6C69A8C64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526" y="3406490"/>
              <a:ext cx="1112838" cy="1112838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00EB653-1789-91CB-F324-A41CCA1DD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1478" y="3464549"/>
              <a:ext cx="1038467" cy="103846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681E03D-EBDE-3D20-6EA2-9FFE33FE5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838" y="4951669"/>
              <a:ext cx="1388144" cy="138814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09834AE-DFFF-ECAF-709C-80DBD39308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15" r="27786"/>
            <a:stretch/>
          </p:blipFill>
          <p:spPr>
            <a:xfrm>
              <a:off x="5878489" y="3384206"/>
              <a:ext cx="530464" cy="1173683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AAE03FFB-E392-557B-AC44-681D2BE44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5973" y="3412926"/>
              <a:ext cx="1099966" cy="1099966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32FC5FC8-77B6-3017-8D57-BE4A5245B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088" y="4989307"/>
              <a:ext cx="1302845" cy="1302845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38F7A69-3A0E-BB14-D251-E7297E4D6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7130" y="5042918"/>
              <a:ext cx="1205647" cy="1205647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4271595-4E47-4A07-1333-88B9926C3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201" y="5014555"/>
              <a:ext cx="1262373" cy="1262373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12209DC9-CF62-EC7F-ADDB-BE156C25F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2234" y="660419"/>
              <a:ext cx="807486" cy="807486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BCFD017-8E73-1FC4-DDA4-5341CA336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4094" y="1942684"/>
              <a:ext cx="1106251" cy="1106251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69FC0A0F-4894-CBCE-934F-5D6D9348C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972" y="1942684"/>
              <a:ext cx="920159" cy="92015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8E96CA79-5654-7BAD-E225-BA1078C1C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1075" y="1942684"/>
              <a:ext cx="750934" cy="750934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D70B1818-FABD-101B-0A4F-9BD4BB079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433" y="660419"/>
              <a:ext cx="855851" cy="855851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2C9F965-07AA-03A1-197F-987B67F9B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6308" y="1942684"/>
              <a:ext cx="898081" cy="898081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F2E6988-76E0-A152-D367-14EC95C89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09" y="1942684"/>
              <a:ext cx="889115" cy="889115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A8A11A4-CC45-498D-B3BB-36E90C46A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0353" y="1942684"/>
              <a:ext cx="935890" cy="93589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6453791B-5108-D3A9-EC39-8D0E82B16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997" y="660419"/>
              <a:ext cx="920160" cy="92016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01C88898-D324-B973-E640-150C5EE6C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1310" y="660419"/>
              <a:ext cx="892630" cy="892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1986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BE84608A-5BE1-A885-348A-4EDD7BABA1CE}"/>
              </a:ext>
            </a:extLst>
          </p:cNvPr>
          <p:cNvSpPr/>
          <p:nvPr/>
        </p:nvSpPr>
        <p:spPr>
          <a:xfrm>
            <a:off x="159552" y="135755"/>
            <a:ext cx="6538898" cy="6586490"/>
          </a:xfrm>
          <a:prstGeom prst="roundRect">
            <a:avLst>
              <a:gd name="adj" fmla="val 237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26AB60D0-86CD-C4EC-126C-C2B8F9743A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" t="39150" r="83612" b="48685"/>
          <a:stretch/>
        </p:blipFill>
        <p:spPr>
          <a:xfrm>
            <a:off x="490819" y="2392591"/>
            <a:ext cx="627863" cy="834256"/>
          </a:xfrm>
          <a:custGeom>
            <a:avLst/>
            <a:gdLst>
              <a:gd name="connsiteX0" fmla="*/ 0 w 627863"/>
              <a:gd name="connsiteY0" fmla="*/ 0 h 834256"/>
              <a:gd name="connsiteX1" fmla="*/ 627863 w 627863"/>
              <a:gd name="connsiteY1" fmla="*/ 0 h 834256"/>
              <a:gd name="connsiteX2" fmla="*/ 627863 w 627863"/>
              <a:gd name="connsiteY2" fmla="*/ 344216 h 834256"/>
              <a:gd name="connsiteX3" fmla="*/ 526523 w 627863"/>
              <a:gd name="connsiteY3" fmla="*/ 764053 h 834256"/>
              <a:gd name="connsiteX4" fmla="*/ 0 w 627863"/>
              <a:gd name="connsiteY4" fmla="*/ 834256 h 83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7863" h="834256">
                <a:moveTo>
                  <a:pt x="0" y="0"/>
                </a:moveTo>
                <a:lnTo>
                  <a:pt x="627863" y="0"/>
                </a:lnTo>
                <a:lnTo>
                  <a:pt x="627863" y="344216"/>
                </a:lnTo>
                <a:lnTo>
                  <a:pt x="526523" y="764053"/>
                </a:lnTo>
                <a:lnTo>
                  <a:pt x="0" y="834256"/>
                </a:lnTo>
                <a:close/>
              </a:path>
            </a:pathLst>
          </a:cu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F99FBD0-4FF5-77AA-0AFD-F58B9DE8E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t="6777" r="85075" b="81184"/>
          <a:stretch/>
        </p:blipFill>
        <p:spPr>
          <a:xfrm>
            <a:off x="544119" y="437159"/>
            <a:ext cx="521267" cy="8255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75B6E63-4F18-FBF4-E3CD-6116853734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" t="76203" r="88369" b="17364"/>
          <a:stretch/>
        </p:blipFill>
        <p:spPr>
          <a:xfrm>
            <a:off x="554493" y="4889097"/>
            <a:ext cx="475108" cy="4411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6E8D6F-2CF0-B77D-85A6-873964BD3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" t="21011" r="84434" b="68908"/>
          <a:stretch/>
        </p:blipFill>
        <p:spPr>
          <a:xfrm>
            <a:off x="490820" y="1445392"/>
            <a:ext cx="627863" cy="6913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C4090E-2A43-C844-1143-7C87D88F0B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4" t="7930" r="70041" b="81838"/>
          <a:stretch/>
        </p:blipFill>
        <p:spPr>
          <a:xfrm>
            <a:off x="1403820" y="499087"/>
            <a:ext cx="697584" cy="7017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AC1C880-EFEE-30F0-546F-043216B5B7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4" t="3377" r="53313" b="83076"/>
          <a:stretch/>
        </p:blipFill>
        <p:spPr>
          <a:xfrm>
            <a:off x="2439838" y="385408"/>
            <a:ext cx="693905" cy="92906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950808E-4C6B-E954-1F9E-97FE571B4E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50" t="317" b="80008"/>
          <a:stretch/>
        </p:blipFill>
        <p:spPr>
          <a:xfrm>
            <a:off x="5725677" y="218666"/>
            <a:ext cx="765323" cy="12625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F06413-AE1C-3DE0-2FE6-5751EF7A20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7" t="3406" r="36835" b="82986"/>
          <a:stretch/>
        </p:blipFill>
        <p:spPr>
          <a:xfrm>
            <a:off x="3472177" y="383315"/>
            <a:ext cx="709367" cy="93325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4A4BE74-CC60-0F25-C134-33F64EDA44B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1" t="3109" r="17427" b="82289"/>
          <a:stretch/>
        </p:blipFill>
        <p:spPr>
          <a:xfrm>
            <a:off x="4519978" y="291377"/>
            <a:ext cx="867266" cy="10013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FFA66DD-9C5F-B022-225F-0D3588102E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6" t="22992" r="72803" b="66927"/>
          <a:stretch/>
        </p:blipFill>
        <p:spPr>
          <a:xfrm>
            <a:off x="1360326" y="1543624"/>
            <a:ext cx="521266" cy="69139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82BCC28-A3FA-497C-D1AE-37CBE2C676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2" t="23918" r="49769" b="66927"/>
          <a:stretch/>
        </p:blipFill>
        <p:spPr>
          <a:xfrm>
            <a:off x="2808632" y="1572093"/>
            <a:ext cx="518474" cy="6278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8DA8CFD-294F-DCE2-4C8D-C59DD2E8F9C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1" t="21292" r="62137" b="66646"/>
          <a:stretch/>
        </p:blipFill>
        <p:spPr>
          <a:xfrm>
            <a:off x="2123235" y="1423270"/>
            <a:ext cx="443754" cy="82721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632F3A9-34C7-7E82-DC3E-F3A4A31B405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81" t="21011" r="13850" b="66927"/>
          <a:stretch/>
        </p:blipFill>
        <p:spPr>
          <a:xfrm>
            <a:off x="5088984" y="1337169"/>
            <a:ext cx="518475" cy="82721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2BF083B-964E-77C2-8BE4-16FA2E8D10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88" t="23891" r="36743" b="66927"/>
          <a:stretch/>
        </p:blipFill>
        <p:spPr>
          <a:xfrm>
            <a:off x="3568749" y="1570317"/>
            <a:ext cx="518474" cy="62972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A3949F1-4ED1-07BE-C9C3-25CEB88B07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90" t="21011" r="2441" b="66927"/>
          <a:stretch/>
        </p:blipFill>
        <p:spPr>
          <a:xfrm>
            <a:off x="5849100" y="1331910"/>
            <a:ext cx="518475" cy="8272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EE803DC-E0E9-A2D4-3CBC-9DD985EDA0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0" t="21011" r="25571" b="66927"/>
          <a:stretch/>
        </p:blipFill>
        <p:spPr>
          <a:xfrm>
            <a:off x="4328866" y="1380875"/>
            <a:ext cx="518475" cy="8272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2340C4A-1119-6AD7-CFA1-6417BA2BAB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06" r="84945" b="35429"/>
          <a:stretch/>
        </p:blipFill>
        <p:spPr>
          <a:xfrm>
            <a:off x="467396" y="3221866"/>
            <a:ext cx="674708" cy="87545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BD67168-0914-6725-3A1E-5AC14C586E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2" t="39150" r="62304" b="49684"/>
          <a:stretch/>
        </p:blipFill>
        <p:spPr>
          <a:xfrm>
            <a:off x="2294375" y="2415618"/>
            <a:ext cx="563513" cy="76577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EE7F318-3BAB-EF84-ABBE-CECD3BA145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0" t="39150" r="74663" b="49684"/>
          <a:stretch/>
        </p:blipFill>
        <p:spPr>
          <a:xfrm>
            <a:off x="1468636" y="2369880"/>
            <a:ext cx="484793" cy="765771"/>
          </a:xfrm>
          <a:custGeom>
            <a:avLst/>
            <a:gdLst>
              <a:gd name="connsiteX0" fmla="*/ 90813 w 484792"/>
              <a:gd name="connsiteY0" fmla="*/ 0 h 765771"/>
              <a:gd name="connsiteX1" fmla="*/ 484792 w 484792"/>
              <a:gd name="connsiteY1" fmla="*/ 0 h 765771"/>
              <a:gd name="connsiteX2" fmla="*/ 484792 w 484792"/>
              <a:gd name="connsiteY2" fmla="*/ 765771 h 765771"/>
              <a:gd name="connsiteX3" fmla="*/ 0 w 484792"/>
              <a:gd name="connsiteY3" fmla="*/ 765771 h 765771"/>
              <a:gd name="connsiteX4" fmla="*/ 0 w 484792"/>
              <a:gd name="connsiteY4" fmla="*/ 761818 h 7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792" h="765771">
                <a:moveTo>
                  <a:pt x="90813" y="0"/>
                </a:moveTo>
                <a:lnTo>
                  <a:pt x="484792" y="0"/>
                </a:lnTo>
                <a:lnTo>
                  <a:pt x="484792" y="765771"/>
                </a:lnTo>
                <a:lnTo>
                  <a:pt x="0" y="765771"/>
                </a:lnTo>
                <a:lnTo>
                  <a:pt x="0" y="761818"/>
                </a:lnTo>
                <a:close/>
              </a:path>
            </a:pathLst>
          </a:cu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3EC432B-6528-E1BC-9C0F-5BF90642AA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21" t="39150" r="18858" b="46843"/>
          <a:stretch/>
        </p:blipFill>
        <p:spPr>
          <a:xfrm>
            <a:off x="4962074" y="2318222"/>
            <a:ext cx="583537" cy="96056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56CDAC1-4BC4-D4A5-250A-CECDB5203E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9" t="39150" r="4958" b="46843"/>
          <a:stretch/>
        </p:blipFill>
        <p:spPr>
          <a:xfrm>
            <a:off x="5925969" y="2329434"/>
            <a:ext cx="612288" cy="96056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01FED84-5752-6BFA-0C0E-85E4012017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3" t="39150" r="46386" b="46843"/>
          <a:stretch/>
        </p:blipFill>
        <p:spPr>
          <a:xfrm>
            <a:off x="3174283" y="2342322"/>
            <a:ext cx="583537" cy="96056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A251B40-EE57-8084-27D3-FE10B22D13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3" t="39150" r="32894" b="48787"/>
          <a:stretch/>
        </p:blipFill>
        <p:spPr>
          <a:xfrm>
            <a:off x="3935782" y="2378198"/>
            <a:ext cx="612288" cy="82721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CED1F4A-3162-9595-4090-1CCAD00B88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25" t="51806" r="17665" b="35429"/>
          <a:stretch/>
        </p:blipFill>
        <p:spPr>
          <a:xfrm>
            <a:off x="4960864" y="3238066"/>
            <a:ext cx="627863" cy="87545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4C3248F-E943-B8A7-01BE-138E2B2CF2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0" t="51806" r="32235" b="35429"/>
          <a:stretch/>
        </p:blipFill>
        <p:spPr>
          <a:xfrm>
            <a:off x="3989055" y="3316299"/>
            <a:ext cx="679622" cy="8754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598803E-8AEA-1FF0-B20B-B2A0DA053D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5" t="51806" r="48878" b="35429"/>
          <a:stretch/>
        </p:blipFill>
        <p:spPr>
          <a:xfrm>
            <a:off x="3148515" y="3290306"/>
            <a:ext cx="560969" cy="87545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157C387-58B4-7120-C95E-9FD1C237BE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8" t="50370" r="61457" b="36865"/>
          <a:stretch/>
        </p:blipFill>
        <p:spPr>
          <a:xfrm>
            <a:off x="2218631" y="3302547"/>
            <a:ext cx="674708" cy="8754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D1EFE4E-D995-DE62-E442-C543711EDB6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t="51806" r="77065" b="35429"/>
          <a:stretch/>
        </p:blipFill>
        <p:spPr>
          <a:xfrm>
            <a:off x="1502220" y="3363730"/>
            <a:ext cx="368585" cy="8754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0DAD237-9A82-5580-E3C1-C1C91E66D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50" t="55605" r="7023" b="35429"/>
          <a:stretch/>
        </p:blipFill>
        <p:spPr>
          <a:xfrm>
            <a:off x="5980543" y="3418285"/>
            <a:ext cx="503140" cy="61491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1FDD55A-3723-773D-A1CD-43F4482ABCB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" t="84805" r="89399" b="8296"/>
          <a:stretch/>
        </p:blipFill>
        <p:spPr>
          <a:xfrm>
            <a:off x="544119" y="5462775"/>
            <a:ext cx="411863" cy="473094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C6B4F42-FAA5-9AFA-1950-B29C8281AB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47" r="89399" b="1581"/>
          <a:stretch/>
        </p:blipFill>
        <p:spPr>
          <a:xfrm>
            <a:off x="514739" y="6126680"/>
            <a:ext cx="475109" cy="45066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314D6E6-0EFE-5A0A-F6E5-46D057DCF4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29" r="87762" b="24459"/>
          <a:stretch/>
        </p:blipFill>
        <p:spPr>
          <a:xfrm>
            <a:off x="584769" y="4154485"/>
            <a:ext cx="548451" cy="49457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E8A2AEF-E9F3-335F-BB82-BCE382D569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0" t="70159" r="53400" b="24459"/>
          <a:stretch/>
        </p:blipFill>
        <p:spPr>
          <a:xfrm>
            <a:off x="2825821" y="4299058"/>
            <a:ext cx="462019" cy="369079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B81DC99-E9A4-7B20-EB7D-AE3F99D2D9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03" t="68329" r="64028" b="24459"/>
          <a:stretch/>
        </p:blipFill>
        <p:spPr>
          <a:xfrm>
            <a:off x="2098210" y="4224139"/>
            <a:ext cx="518474" cy="49457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400F3F7-18EB-9F91-376B-060EF96D60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8" t="68329" r="75865" b="24459"/>
          <a:stretch/>
        </p:blipFill>
        <p:spPr>
          <a:xfrm>
            <a:off x="1291836" y="4202309"/>
            <a:ext cx="548451" cy="49457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5F9CE10-9CF3-09EF-79F4-A24CE1C5DB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t="70820" r="27289" b="24459"/>
          <a:stretch/>
        </p:blipFill>
        <p:spPr>
          <a:xfrm>
            <a:off x="4434057" y="4368245"/>
            <a:ext cx="390122" cy="32372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CDF4F56-3EB2-DD17-4711-8F773E69A1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4" t="70839" r="15637" b="24459"/>
          <a:stretch/>
        </p:blipFill>
        <p:spPr>
          <a:xfrm>
            <a:off x="5080244" y="4322369"/>
            <a:ext cx="518475" cy="32245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8A01944-5A8D-E822-5D48-CA7E56DF07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2" t="69804" r="35927" b="24459"/>
          <a:stretch/>
        </p:blipFill>
        <p:spPr>
          <a:xfrm>
            <a:off x="3862525" y="4274716"/>
            <a:ext cx="350521" cy="393421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02115223-3FE2-192A-1CDF-939DDFB504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8" t="70229" r="43944" b="24459"/>
          <a:stretch/>
        </p:blipFill>
        <p:spPr>
          <a:xfrm>
            <a:off x="3369695" y="4301440"/>
            <a:ext cx="375920" cy="36430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3DBC83F-6F47-217D-BDD6-DFEC560BAD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67" t="70070" r="1812" b="23991"/>
          <a:stretch/>
        </p:blipFill>
        <p:spPr>
          <a:xfrm>
            <a:off x="5888477" y="4245934"/>
            <a:ext cx="637309" cy="407324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F037B1F-BEDB-B79E-41A0-E0E430C3557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51" t="76203" r="18612" b="15387"/>
          <a:stretch/>
        </p:blipFill>
        <p:spPr>
          <a:xfrm>
            <a:off x="5074761" y="4821294"/>
            <a:ext cx="588752" cy="576737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2A0B5E8-A11C-20CB-D0AB-5102FBC495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8" t="76203" r="31073" b="15387"/>
          <a:stretch/>
        </p:blipFill>
        <p:spPr>
          <a:xfrm>
            <a:off x="3840512" y="4821294"/>
            <a:ext cx="904356" cy="57673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3F85143-2E37-AB88-9601-39E33AC92E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6" t="76203" r="54035" b="17243"/>
          <a:stretch/>
        </p:blipFill>
        <p:spPr>
          <a:xfrm>
            <a:off x="3048600" y="4884920"/>
            <a:ext cx="462019" cy="449485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25F5906-E36D-24AC-BFE4-16261C7511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7" t="76203" r="64344" b="17377"/>
          <a:stretch/>
        </p:blipFill>
        <p:spPr>
          <a:xfrm>
            <a:off x="2207861" y="4889511"/>
            <a:ext cx="510846" cy="44030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737A26F-BF6E-A463-3479-CE4329EAF95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t="76203" r="75862" b="17364"/>
          <a:stretch/>
        </p:blipFill>
        <p:spPr>
          <a:xfrm>
            <a:off x="1359494" y="4889097"/>
            <a:ext cx="518474" cy="44113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439946F-9E70-2916-0720-C585828E1E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9" t="76203" r="4117" b="16532"/>
          <a:stretch/>
        </p:blipFill>
        <p:spPr>
          <a:xfrm>
            <a:off x="5993404" y="4860564"/>
            <a:ext cx="452836" cy="498196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C7DAF92-01AE-C819-8DC5-8BE10EBCA3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97" t="84805" r="623" b="8296"/>
          <a:stretch/>
        </p:blipFill>
        <p:spPr>
          <a:xfrm>
            <a:off x="5993404" y="5462775"/>
            <a:ext cx="487582" cy="473094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B801C97-3EE6-6064-6602-8F05488FB0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49" t="84805" r="11947" b="8296"/>
          <a:stretch/>
        </p:blipFill>
        <p:spPr>
          <a:xfrm>
            <a:off x="5298739" y="5462775"/>
            <a:ext cx="452836" cy="473094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833F30D-259C-E83E-A844-3C572F851CC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7" t="84805" r="22059" b="8296"/>
          <a:stretch/>
        </p:blipFill>
        <p:spPr>
          <a:xfrm>
            <a:off x="4604073" y="5462775"/>
            <a:ext cx="452836" cy="473094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A178CF3D-C947-618A-34F5-4972D2BE3A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16" t="84805" r="35526" b="8296"/>
          <a:stretch/>
        </p:blipFill>
        <p:spPr>
          <a:xfrm>
            <a:off x="3956306" y="5462775"/>
            <a:ext cx="405937" cy="47309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8B13EC50-E8D1-37A0-B50B-08B40195BD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7" t="84805" r="55415" b="8296"/>
          <a:stretch/>
        </p:blipFill>
        <p:spPr>
          <a:xfrm>
            <a:off x="2613559" y="5462775"/>
            <a:ext cx="405937" cy="473094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89CC2AB5-DCAB-4D3B-D78D-8D39D014DCE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8" t="84805" r="68353" b="8296"/>
          <a:stretch/>
        </p:blipFill>
        <p:spPr>
          <a:xfrm>
            <a:off x="1905685" y="5462775"/>
            <a:ext cx="466045" cy="473094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A5E9561-28C0-F3FB-361D-A06DF422E15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t="84805" r="79161" b="8296"/>
          <a:stretch/>
        </p:blipFill>
        <p:spPr>
          <a:xfrm>
            <a:off x="1197811" y="5462775"/>
            <a:ext cx="466045" cy="473094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C6E0E291-9D95-890F-F723-6D142AF2806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1" t="84805" r="45358" b="8296"/>
          <a:stretch/>
        </p:blipFill>
        <p:spPr>
          <a:xfrm>
            <a:off x="3261326" y="5462775"/>
            <a:ext cx="453150" cy="473094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36AB449E-2393-2B8A-2C19-9E92458653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3" t="91847" r="79429" b="1384"/>
          <a:stretch/>
        </p:blipFill>
        <p:spPr>
          <a:xfrm>
            <a:off x="1218661" y="6119903"/>
            <a:ext cx="405937" cy="46421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8AF7A6EC-38C0-E30E-CFEE-0E3E1B4D4E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0" t="91847" r="55407" b="1390"/>
          <a:stretch/>
        </p:blipFill>
        <p:spPr>
          <a:xfrm>
            <a:off x="2548270" y="6120119"/>
            <a:ext cx="485485" cy="463782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56232A7C-79D3-6ED4-1953-AE34C77C42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6" t="91847" r="68545" b="1254"/>
          <a:stretch/>
        </p:blipFill>
        <p:spPr>
          <a:xfrm>
            <a:off x="1853411" y="6115463"/>
            <a:ext cx="466046" cy="473094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98678342-7FA6-915E-75C6-E8EE83B386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2" t="91847" r="34394" b="1254"/>
          <a:stretch/>
        </p:blipFill>
        <p:spPr>
          <a:xfrm>
            <a:off x="3942963" y="6115463"/>
            <a:ext cx="475209" cy="473094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EE956F70-D8D6-FFE3-CBBB-8120DC612C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7" t="91847" r="45317" b="1254"/>
          <a:stretch/>
        </p:blipFill>
        <p:spPr>
          <a:xfrm>
            <a:off x="3262568" y="6115463"/>
            <a:ext cx="451582" cy="473094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A6D51672-30BC-5BED-62C9-2FBA7C394F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0" t="91847" r="22734" b="840"/>
          <a:stretch/>
        </p:blipFill>
        <p:spPr>
          <a:xfrm>
            <a:off x="4646985" y="6101270"/>
            <a:ext cx="452450" cy="501481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7D3A52E3-00FA-AEC0-8B62-64A88767720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20" t="91847" r="2563" b="1944"/>
          <a:stretch/>
        </p:blipFill>
        <p:spPr>
          <a:xfrm>
            <a:off x="6044644" y="6139098"/>
            <a:ext cx="372731" cy="425825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CAFE2AC2-379C-BD86-488B-768159ABDD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3" t="91847" r="10988" b="762"/>
          <a:stretch/>
        </p:blipFill>
        <p:spPr>
          <a:xfrm>
            <a:off x="5328248" y="6098592"/>
            <a:ext cx="487582" cy="50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51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647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16</cp:revision>
  <dcterms:created xsi:type="dcterms:W3CDTF">2023-06-03T12:21:04Z</dcterms:created>
  <dcterms:modified xsi:type="dcterms:W3CDTF">2023-06-07T12:14:50Z</dcterms:modified>
</cp:coreProperties>
</file>